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7" r:id="rId2"/>
    <p:sldId id="288" r:id="rId3"/>
    <p:sldId id="289" r:id="rId4"/>
    <p:sldId id="290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5592"/>
    <a:srgbClr val="C775FF"/>
    <a:srgbClr val="CA0C54"/>
    <a:srgbClr val="F88CB5"/>
    <a:srgbClr val="F98FB7"/>
    <a:srgbClr val="FBB7D1"/>
    <a:srgbClr val="FCD0E1"/>
    <a:srgbClr val="E3B9FF"/>
    <a:srgbClr val="D393FF"/>
    <a:srgbClr val="C67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B28814-CBB5-4DE5-9D35-F8D7C52757D8}" v="12" dt="2024-07-16T18:41:49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Sorrels" userId="dad4aae5-3a8d-47cd-a42c-305f2f098a8a" providerId="ADAL" clId="{D6B28814-CBB5-4DE5-9D35-F8D7C52757D8}"/>
    <pc:docChg chg="custSel addSld modSld">
      <pc:chgData name="Andrea Sorrels" userId="dad4aae5-3a8d-47cd-a42c-305f2f098a8a" providerId="ADAL" clId="{D6B28814-CBB5-4DE5-9D35-F8D7C52757D8}" dt="2024-07-16T18:44:58.186" v="67" actId="1076"/>
      <pc:docMkLst>
        <pc:docMk/>
      </pc:docMkLst>
      <pc:sldChg chg="modSp mod">
        <pc:chgData name="Andrea Sorrels" userId="dad4aae5-3a8d-47cd-a42c-305f2f098a8a" providerId="ADAL" clId="{D6B28814-CBB5-4DE5-9D35-F8D7C52757D8}" dt="2024-07-16T18:29:44.852" v="1" actId="20577"/>
        <pc:sldMkLst>
          <pc:docMk/>
          <pc:sldMk cId="2351491068" sldId="287"/>
        </pc:sldMkLst>
        <pc:spChg chg="mod">
          <ac:chgData name="Andrea Sorrels" userId="dad4aae5-3a8d-47cd-a42c-305f2f098a8a" providerId="ADAL" clId="{D6B28814-CBB5-4DE5-9D35-F8D7C52757D8}" dt="2024-07-16T18:29:44.852" v="1" actId="20577"/>
          <ac:spMkLst>
            <pc:docMk/>
            <pc:sldMk cId="2351491068" sldId="287"/>
            <ac:spMk id="214" creationId="{C63E7827-BB5E-C5F5-A535-6A5EC070669F}"/>
          </ac:spMkLst>
        </pc:spChg>
      </pc:sldChg>
      <pc:sldChg chg="addSp delSp modSp new mod setBg">
        <pc:chgData name="Andrea Sorrels" userId="dad4aae5-3a8d-47cd-a42c-305f2f098a8a" providerId="ADAL" clId="{D6B28814-CBB5-4DE5-9D35-F8D7C52757D8}" dt="2024-07-16T18:44:58.186" v="67" actId="1076"/>
        <pc:sldMkLst>
          <pc:docMk/>
          <pc:sldMk cId="3407681809" sldId="288"/>
        </pc:sldMkLst>
        <pc:spChg chg="add del mod">
          <ac:chgData name="Andrea Sorrels" userId="dad4aae5-3a8d-47cd-a42c-305f2f098a8a" providerId="ADAL" clId="{D6B28814-CBB5-4DE5-9D35-F8D7C52757D8}" dt="2024-07-16T18:31:27.060" v="6" actId="478"/>
          <ac:spMkLst>
            <pc:docMk/>
            <pc:sldMk cId="3407681809" sldId="288"/>
            <ac:spMk id="3" creationId="{CD52D987-3F83-274C-728D-E60CBF19568E}"/>
          </ac:spMkLst>
        </pc:spChg>
        <pc:spChg chg="add mod">
          <ac:chgData name="Andrea Sorrels" userId="dad4aae5-3a8d-47cd-a42c-305f2f098a8a" providerId="ADAL" clId="{D6B28814-CBB5-4DE5-9D35-F8D7C52757D8}" dt="2024-07-16T18:44:58.186" v="67" actId="1076"/>
          <ac:spMkLst>
            <pc:docMk/>
            <pc:sldMk cId="3407681809" sldId="288"/>
            <ac:spMk id="5" creationId="{03A6C05E-FA55-E293-1A27-92FF7203D003}"/>
          </ac:spMkLst>
        </pc:spChg>
        <pc:spChg chg="add del">
          <ac:chgData name="Andrea Sorrels" userId="dad4aae5-3a8d-47cd-a42c-305f2f098a8a" providerId="ADAL" clId="{D6B28814-CBB5-4DE5-9D35-F8D7C52757D8}" dt="2024-07-16T18:31:30.053" v="7" actId="26606"/>
          <ac:spMkLst>
            <pc:docMk/>
            <pc:sldMk cId="3407681809" sldId="288"/>
            <ac:spMk id="8" creationId="{6753252F-4873-4F63-801D-CC719279A7D5}"/>
          </ac:spMkLst>
        </pc:spChg>
        <pc:spChg chg="add del">
          <ac:chgData name="Andrea Sorrels" userId="dad4aae5-3a8d-47cd-a42c-305f2f098a8a" providerId="ADAL" clId="{D6B28814-CBB5-4DE5-9D35-F8D7C52757D8}" dt="2024-07-16T18:31:30.053" v="7" actId="26606"/>
          <ac:spMkLst>
            <pc:docMk/>
            <pc:sldMk cId="3407681809" sldId="288"/>
            <ac:spMk id="10" creationId="{047C8CCB-F95D-4249-92DD-651249D3535A}"/>
          </ac:spMkLst>
        </pc:spChg>
        <pc:graphicFrameChg chg="add mod ord modGraphic">
          <ac:chgData name="Andrea Sorrels" userId="dad4aae5-3a8d-47cd-a42c-305f2f098a8a" providerId="ADAL" clId="{D6B28814-CBB5-4DE5-9D35-F8D7C52757D8}" dt="2024-07-16T18:31:30.053" v="7" actId="26606"/>
          <ac:graphicFrameMkLst>
            <pc:docMk/>
            <pc:sldMk cId="3407681809" sldId="288"/>
            <ac:graphicFrameMk id="2" creationId="{4CAC3A37-E613-DB39-F113-C2F51300F746}"/>
          </ac:graphicFrameMkLst>
        </pc:graphicFrameChg>
      </pc:sldChg>
      <pc:sldChg chg="addSp delSp modSp new mod setBg">
        <pc:chgData name="Andrea Sorrels" userId="dad4aae5-3a8d-47cd-a42c-305f2f098a8a" providerId="ADAL" clId="{D6B28814-CBB5-4DE5-9D35-F8D7C52757D8}" dt="2024-07-16T18:44:37.398" v="65" actId="1076"/>
        <pc:sldMkLst>
          <pc:docMk/>
          <pc:sldMk cId="2953718118" sldId="289"/>
        </pc:sldMkLst>
        <pc:spChg chg="add del mod">
          <ac:chgData name="Andrea Sorrels" userId="dad4aae5-3a8d-47cd-a42c-305f2f098a8a" providerId="ADAL" clId="{D6B28814-CBB5-4DE5-9D35-F8D7C52757D8}" dt="2024-07-16T18:35:21.176" v="11" actId="478"/>
          <ac:spMkLst>
            <pc:docMk/>
            <pc:sldMk cId="2953718118" sldId="289"/>
            <ac:spMk id="3" creationId="{F56A6887-D90B-173B-A629-AA5A178D11FC}"/>
          </ac:spMkLst>
        </pc:spChg>
        <pc:spChg chg="add mod">
          <ac:chgData name="Andrea Sorrels" userId="dad4aae5-3a8d-47cd-a42c-305f2f098a8a" providerId="ADAL" clId="{D6B28814-CBB5-4DE5-9D35-F8D7C52757D8}" dt="2024-07-16T18:44:37.398" v="65" actId="1076"/>
          <ac:spMkLst>
            <pc:docMk/>
            <pc:sldMk cId="2953718118" sldId="289"/>
            <ac:spMk id="5" creationId="{B7C4F663-8E91-8C93-BB87-845CB8FE7E4A}"/>
          </ac:spMkLst>
        </pc:spChg>
        <pc:spChg chg="add">
          <ac:chgData name="Andrea Sorrels" userId="dad4aae5-3a8d-47cd-a42c-305f2f098a8a" providerId="ADAL" clId="{D6B28814-CBB5-4DE5-9D35-F8D7C52757D8}" dt="2024-07-16T18:35:17.409" v="10" actId="26606"/>
          <ac:spMkLst>
            <pc:docMk/>
            <pc:sldMk cId="2953718118" sldId="289"/>
            <ac:spMk id="8" creationId="{53F29798-D584-4792-9B62-3F5F5C36D619}"/>
          </ac:spMkLst>
        </pc:spChg>
        <pc:graphicFrameChg chg="add mod ord modGraphic">
          <ac:chgData name="Andrea Sorrels" userId="dad4aae5-3a8d-47cd-a42c-305f2f098a8a" providerId="ADAL" clId="{D6B28814-CBB5-4DE5-9D35-F8D7C52757D8}" dt="2024-07-16T18:42:47.751" v="63" actId="1076"/>
          <ac:graphicFrameMkLst>
            <pc:docMk/>
            <pc:sldMk cId="2953718118" sldId="289"/>
            <ac:graphicFrameMk id="2" creationId="{374E7BE7-C389-3A30-DAB1-B16A15718864}"/>
          </ac:graphicFrameMkLst>
        </pc:graphicFrameChg>
      </pc:sldChg>
      <pc:sldChg chg="addSp delSp modSp new mod setBg">
        <pc:chgData name="Andrea Sorrels" userId="dad4aae5-3a8d-47cd-a42c-305f2f098a8a" providerId="ADAL" clId="{D6B28814-CBB5-4DE5-9D35-F8D7C52757D8}" dt="2024-07-16T18:41:01.231" v="58" actId="1076"/>
        <pc:sldMkLst>
          <pc:docMk/>
          <pc:sldMk cId="4293762371" sldId="290"/>
        </pc:sldMkLst>
        <pc:spChg chg="add del mod">
          <ac:chgData name="Andrea Sorrels" userId="dad4aae5-3a8d-47cd-a42c-305f2f098a8a" providerId="ADAL" clId="{D6B28814-CBB5-4DE5-9D35-F8D7C52757D8}" dt="2024-07-16T18:36:44.260" v="24" actId="478"/>
          <ac:spMkLst>
            <pc:docMk/>
            <pc:sldMk cId="4293762371" sldId="290"/>
            <ac:spMk id="3" creationId="{B3BF40E3-5033-03D9-FAFC-BF5BA086095D}"/>
          </ac:spMkLst>
        </pc:spChg>
        <pc:spChg chg="add mod">
          <ac:chgData name="Andrea Sorrels" userId="dad4aae5-3a8d-47cd-a42c-305f2f098a8a" providerId="ADAL" clId="{D6B28814-CBB5-4DE5-9D35-F8D7C52757D8}" dt="2024-07-16T18:38:15.030" v="37" actId="1076"/>
          <ac:spMkLst>
            <pc:docMk/>
            <pc:sldMk cId="4293762371" sldId="290"/>
            <ac:spMk id="5" creationId="{70A80769-803F-9D57-0BB6-0A3D74656F13}"/>
          </ac:spMkLst>
        </pc:spChg>
        <pc:graphicFrameChg chg="add mod ord modGraphic">
          <ac:chgData name="Andrea Sorrels" userId="dad4aae5-3a8d-47cd-a42c-305f2f098a8a" providerId="ADAL" clId="{D6B28814-CBB5-4DE5-9D35-F8D7C52757D8}" dt="2024-07-16T18:41:01.231" v="58" actId="1076"/>
          <ac:graphicFrameMkLst>
            <pc:docMk/>
            <pc:sldMk cId="4293762371" sldId="290"/>
            <ac:graphicFrameMk id="2" creationId="{BAF580C1-96AC-D13D-9679-8D2744634250}"/>
          </ac:graphicFrameMkLst>
        </pc:graphicFrameChg>
      </pc:sldChg>
      <pc:sldChg chg="addSp delSp modSp new mod">
        <pc:chgData name="Andrea Sorrels" userId="dad4aae5-3a8d-47cd-a42c-305f2f098a8a" providerId="ADAL" clId="{D6B28814-CBB5-4DE5-9D35-F8D7C52757D8}" dt="2024-07-16T18:41:49.470" v="60" actId="1076"/>
        <pc:sldMkLst>
          <pc:docMk/>
          <pc:sldMk cId="1592048168" sldId="291"/>
        </pc:sldMkLst>
        <pc:spChg chg="add del mod">
          <ac:chgData name="Andrea Sorrels" userId="dad4aae5-3a8d-47cd-a42c-305f2f098a8a" providerId="ADAL" clId="{D6B28814-CBB5-4DE5-9D35-F8D7C52757D8}" dt="2024-07-16T18:39:23.870" v="40"/>
          <ac:spMkLst>
            <pc:docMk/>
            <pc:sldMk cId="1592048168" sldId="291"/>
            <ac:spMk id="3" creationId="{C3265CC4-5F9C-6ADE-E9A6-21196D522F6A}"/>
          </ac:spMkLst>
        </pc:spChg>
        <pc:spChg chg="add mod">
          <ac:chgData name="Andrea Sorrels" userId="dad4aae5-3a8d-47cd-a42c-305f2f098a8a" providerId="ADAL" clId="{D6B28814-CBB5-4DE5-9D35-F8D7C52757D8}" dt="2024-07-16T18:41:49.470" v="60" actId="1076"/>
          <ac:spMkLst>
            <pc:docMk/>
            <pc:sldMk cId="1592048168" sldId="291"/>
            <ac:spMk id="5" creationId="{3CD7F52D-E05D-6A45-8692-72008CF41C63}"/>
          </ac:spMkLst>
        </pc:spChg>
        <pc:graphicFrameChg chg="add del mod">
          <ac:chgData name="Andrea Sorrels" userId="dad4aae5-3a8d-47cd-a42c-305f2f098a8a" providerId="ADAL" clId="{D6B28814-CBB5-4DE5-9D35-F8D7C52757D8}" dt="2024-07-16T18:39:23.870" v="40"/>
          <ac:graphicFrameMkLst>
            <pc:docMk/>
            <pc:sldMk cId="1592048168" sldId="291"/>
            <ac:graphicFrameMk id="2" creationId="{730E4DE8-71AD-6448-9B68-760F8E13A412}"/>
          </ac:graphicFrameMkLst>
        </pc:graphicFrameChg>
        <pc:graphicFrameChg chg="add mod modGraphic">
          <ac:chgData name="Andrea Sorrels" userId="dad4aae5-3a8d-47cd-a42c-305f2f098a8a" providerId="ADAL" clId="{D6B28814-CBB5-4DE5-9D35-F8D7C52757D8}" dt="2024-07-16T18:41:12.454" v="59" actId="1076"/>
          <ac:graphicFrameMkLst>
            <pc:docMk/>
            <pc:sldMk cId="1592048168" sldId="291"/>
            <ac:graphicFrameMk id="4" creationId="{159642F0-0787-3A68-027B-A5B0325D312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8CF56-069D-411D-B26A-212E2C200732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C966F-6C3E-4AF8-B0B3-EFD431F0D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B843-5C6D-2DE0-5A09-4341B7CEF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FF22A-4FEC-96E0-016F-E4CF2BFA1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0A1B7-0952-C469-E784-F6D91DAC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724D1-12D2-1AEC-4FD0-711C67B4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2C786-E69D-75C3-9B74-39B3C21AB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1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42FA-A471-D0F5-CD40-8BDECEEEF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185F0-774D-8CC9-98F4-5F180FED8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E2AC2-D7CC-BF07-1227-2B69E831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D5786-0184-B0CC-D057-FD280704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9B51-9AFE-2753-D780-51419CE3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2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427FB-9DEE-97CA-4F30-7535CA29E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11BE6C-B96F-37D3-6619-EEDFB8DE2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F117E-60DB-6B98-183F-589BAD38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72C59-FA1E-6397-54A1-9412D8E7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71B8D-CA64-1F01-9D93-650CC8EE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4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F9BD1-5C6D-36D2-5929-7159F2F65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1B53-A6E1-786C-ADB6-01EF08B31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C9D52-9B56-164E-CCE9-68674F47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A00C5-9F1A-6155-BBA5-5F2E7473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5D85-DABF-48DA-5F9D-A4BC6992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1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54F1-6BB8-2F51-39EA-06CC1B18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160BC-37ED-43DD-4DC5-41EB10972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F8A4-2081-2695-9159-63932A3AE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4286E-66FA-E7D9-B8A6-C57BBC0F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9200C-DC9B-24BB-CD66-BB013F53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4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CA42-7A41-2134-0D04-98C1A72B6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78FF3-6DA1-5E73-284E-9ECB5C863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3BD60-0D80-98DE-DB35-A89E68AF9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BA1D5-9F66-1417-46EE-C7BD2070A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62B4A-EFCF-CFCB-6413-A422483E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74425-E47F-FB04-E021-3072656A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4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99A34-F7AA-EDE5-212E-726B3470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78BBA-34F2-391C-5828-6215ADE7C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63EFA-007B-8568-B202-03FC2F02A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DB04D-B81D-78A7-A9A0-AA167C731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6F6D2-F5F2-9AAE-56FF-00292C35D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2E6BB4-52DA-8B6E-1515-2AA5FED4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11CD7D-2C90-4F96-990F-B35124D3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E44A-9463-837B-03CE-5EE91183E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39EE7-73CE-94E5-E163-575B4C73F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20A3ED-2A06-92C7-E8DF-BD19ADE1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3F18A7-F8D3-9457-8645-A65CA116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688A5-12DD-EB46-95F5-0F2F918F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FEB9E-CF05-D883-757B-32E3B06F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EBDE8-A2DE-9D2A-2A94-E2AD8167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C168-FE86-E54C-5B04-3E332A0A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2B80-6511-4EB1-D80B-A4820559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33E61-7D7F-9D37-0914-A3CCDD45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350E5-D238-E8C1-A83D-4EC5163F1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646FB-98AB-F7F6-7158-97B02C3E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9CD30-8FC7-DA60-4154-47FB0D4F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D14A9-7576-8586-CED9-A85AA0A3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3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036C-2499-E40C-C041-B8958493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AE4F5-3896-99AA-53DB-093D7DDF0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6B4CE-B1B6-A9FF-7F03-736D4496F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CF35C-C19C-5F6D-F22B-DA29636C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128E4-0D70-29E0-C8F9-568B59EC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6189F-8901-07C0-11A1-3303D609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2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9D31B-8F11-1A9F-2C94-28DEC731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56986-3831-2DD9-DAF6-4354DDB8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789CE-38D7-3AB7-23BE-D236704FA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DF711-8BDE-4AFC-968E-B2F7D1268D7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D2D4E-36F6-497E-242E-AFBE92F6D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066AF-CB85-24A1-F046-0F8BCBCB7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47AAA-49D9-4C42-9A6A-026ECAEAE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3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wright@ksu.edu" TargetMode="External"/><Relationship Id="rId2" Type="http://schemas.openxmlformats.org/officeDocument/2006/relationships/hyperlink" Target="mailto:stephkeller@ksu.ed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witthuhn@ksu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jury@ksu.edu" TargetMode="External"/><Relationship Id="rId2" Type="http://schemas.openxmlformats.org/officeDocument/2006/relationships/hyperlink" Target="mailto:sabinae@ksu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jkuhn@ksu.edu" TargetMode="External"/><Relationship Id="rId5" Type="http://schemas.openxmlformats.org/officeDocument/2006/relationships/hyperlink" Target="mailto:jpishny@ksu.edu" TargetMode="External"/><Relationship Id="rId4" Type="http://schemas.openxmlformats.org/officeDocument/2006/relationships/hyperlink" Target="mailto:ingridp@ksu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ebeccabenson@ksu.edu" TargetMode="External"/><Relationship Id="rId2" Type="http://schemas.openxmlformats.org/officeDocument/2006/relationships/hyperlink" Target="mailto:jonibreidenthal@ksu.ed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andersonku@ksu.ed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iewiggins@ksu.edu" TargetMode="External"/><Relationship Id="rId2" Type="http://schemas.openxmlformats.org/officeDocument/2006/relationships/hyperlink" Target="mailto:ejett@ksu.edu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tanishamccorkle@ksu.edu" TargetMode="External"/><Relationship Id="rId4" Type="http://schemas.openxmlformats.org/officeDocument/2006/relationships/hyperlink" Target="mailto:rlvitelli@k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D9055F-9B20-DD72-30C9-F9C32556D88A}"/>
              </a:ext>
            </a:extLst>
          </p:cNvPr>
          <p:cNvGrpSpPr/>
          <p:nvPr/>
        </p:nvGrpSpPr>
        <p:grpSpPr>
          <a:xfrm>
            <a:off x="674021" y="1005907"/>
            <a:ext cx="11068050" cy="5567639"/>
            <a:chOff x="411163" y="1449388"/>
            <a:chExt cx="8291512" cy="3941762"/>
          </a:xfrm>
          <a:solidFill>
            <a:schemeClr val="bg1">
              <a:lumMod val="95000"/>
            </a:schemeClr>
          </a:solidFill>
        </p:grpSpPr>
        <p:grpSp>
          <p:nvGrpSpPr>
            <p:cNvPr id="3" name="Group 111">
              <a:extLst>
                <a:ext uri="{FF2B5EF4-FFF2-40B4-BE49-F238E27FC236}">
                  <a16:creationId xmlns:a16="http://schemas.microsoft.com/office/drawing/2014/main" id="{F47120BF-CFE5-5E77-E1EA-E936639A60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163" y="1449388"/>
              <a:ext cx="8147051" cy="3941762"/>
              <a:chOff x="310" y="916"/>
              <a:chExt cx="5132" cy="2483"/>
            </a:xfrm>
            <a:grpFill/>
          </p:grpSpPr>
          <p:sp>
            <p:nvSpPr>
              <p:cNvPr id="109" name="Freeform 6">
                <a:extLst>
                  <a:ext uri="{FF2B5EF4-FFF2-40B4-BE49-F238E27FC236}">
                    <a16:creationId xmlns:a16="http://schemas.microsoft.com/office/drawing/2014/main" id="{02A8BC52-1EE7-65A8-F701-09C1F68AF0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" y="917"/>
                <a:ext cx="438" cy="360"/>
              </a:xfrm>
              <a:custGeom>
                <a:avLst/>
                <a:gdLst>
                  <a:gd name="T0" fmla="*/ 0 w 438"/>
                  <a:gd name="T1" fmla="*/ 0 h 360"/>
                  <a:gd name="T2" fmla="*/ 438 w 438"/>
                  <a:gd name="T3" fmla="*/ 0 h 360"/>
                  <a:gd name="T4" fmla="*/ 436 w 438"/>
                  <a:gd name="T5" fmla="*/ 360 h 360"/>
                  <a:gd name="T6" fmla="*/ 0 w 438"/>
                  <a:gd name="T7" fmla="*/ 360 h 360"/>
                  <a:gd name="T8" fmla="*/ 0 w 438"/>
                  <a:gd name="T9" fmla="*/ 0 h 360"/>
                  <a:gd name="T10" fmla="*/ 0 w 438"/>
                  <a:gd name="T11" fmla="*/ 0 h 360"/>
                  <a:gd name="T12" fmla="*/ 0 w 438"/>
                  <a:gd name="T13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8" h="360">
                    <a:moveTo>
                      <a:pt x="0" y="0"/>
                    </a:moveTo>
                    <a:lnTo>
                      <a:pt x="438" y="0"/>
                    </a:lnTo>
                    <a:lnTo>
                      <a:pt x="436" y="360"/>
                    </a:lnTo>
                    <a:lnTo>
                      <a:pt x="0" y="36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0" name="Freeform 7">
                <a:extLst>
                  <a:ext uri="{FF2B5EF4-FFF2-40B4-BE49-F238E27FC236}">
                    <a16:creationId xmlns:a16="http://schemas.microsoft.com/office/drawing/2014/main" id="{E1004301-C1BE-B8DF-A703-C662CE2F2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" y="917"/>
                <a:ext cx="464" cy="360"/>
              </a:xfrm>
              <a:custGeom>
                <a:avLst/>
                <a:gdLst>
                  <a:gd name="T0" fmla="*/ 2 w 464"/>
                  <a:gd name="T1" fmla="*/ 0 h 360"/>
                  <a:gd name="T2" fmla="*/ 464 w 464"/>
                  <a:gd name="T3" fmla="*/ 0 h 360"/>
                  <a:gd name="T4" fmla="*/ 462 w 464"/>
                  <a:gd name="T5" fmla="*/ 360 h 360"/>
                  <a:gd name="T6" fmla="*/ 0 w 464"/>
                  <a:gd name="T7" fmla="*/ 360 h 360"/>
                  <a:gd name="T8" fmla="*/ 2 w 464"/>
                  <a:gd name="T9" fmla="*/ 0 h 360"/>
                  <a:gd name="T10" fmla="*/ 2 w 464"/>
                  <a:gd name="T11" fmla="*/ 0 h 360"/>
                  <a:gd name="T12" fmla="*/ 2 w 464"/>
                  <a:gd name="T13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4" h="360">
                    <a:moveTo>
                      <a:pt x="2" y="0"/>
                    </a:moveTo>
                    <a:lnTo>
                      <a:pt x="464" y="0"/>
                    </a:lnTo>
                    <a:lnTo>
                      <a:pt x="462" y="360"/>
                    </a:lnTo>
                    <a:lnTo>
                      <a:pt x="0" y="36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1" name="Freeform 8">
                <a:extLst>
                  <a:ext uri="{FF2B5EF4-FFF2-40B4-BE49-F238E27FC236}">
                    <a16:creationId xmlns:a16="http://schemas.microsoft.com/office/drawing/2014/main" id="{BDF363A7-CF8A-527D-8B0D-89F42FA12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1" y="917"/>
                <a:ext cx="395" cy="360"/>
              </a:xfrm>
              <a:custGeom>
                <a:avLst/>
                <a:gdLst>
                  <a:gd name="T0" fmla="*/ 157 w 395"/>
                  <a:gd name="T1" fmla="*/ 0 h 360"/>
                  <a:gd name="T2" fmla="*/ 395 w 395"/>
                  <a:gd name="T3" fmla="*/ 0 h 360"/>
                  <a:gd name="T4" fmla="*/ 395 w 395"/>
                  <a:gd name="T5" fmla="*/ 360 h 360"/>
                  <a:gd name="T6" fmla="*/ 0 w 395"/>
                  <a:gd name="T7" fmla="*/ 360 h 360"/>
                  <a:gd name="T8" fmla="*/ 0 w 395"/>
                  <a:gd name="T9" fmla="*/ 0 h 360"/>
                  <a:gd name="T10" fmla="*/ 157 w 395"/>
                  <a:gd name="T11" fmla="*/ 0 h 360"/>
                  <a:gd name="T12" fmla="*/ 157 w 395"/>
                  <a:gd name="T13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5" h="360">
                    <a:moveTo>
                      <a:pt x="157" y="0"/>
                    </a:moveTo>
                    <a:lnTo>
                      <a:pt x="395" y="0"/>
                    </a:lnTo>
                    <a:lnTo>
                      <a:pt x="395" y="360"/>
                    </a:lnTo>
                    <a:lnTo>
                      <a:pt x="0" y="360"/>
                    </a:lnTo>
                    <a:lnTo>
                      <a:pt x="0" y="0"/>
                    </a:lnTo>
                    <a:lnTo>
                      <a:pt x="157" y="0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2" name="Freeform 9">
                <a:extLst>
                  <a:ext uri="{FF2B5EF4-FFF2-40B4-BE49-F238E27FC236}">
                    <a16:creationId xmlns:a16="http://schemas.microsoft.com/office/drawing/2014/main" id="{26A5DA70-2BE7-1D0F-FEDE-390FE692B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5" y="916"/>
                <a:ext cx="386" cy="360"/>
              </a:xfrm>
              <a:custGeom>
                <a:avLst/>
                <a:gdLst>
                  <a:gd name="T0" fmla="*/ 232 w 386"/>
                  <a:gd name="T1" fmla="*/ 0 h 360"/>
                  <a:gd name="T2" fmla="*/ 386 w 386"/>
                  <a:gd name="T3" fmla="*/ 0 h 360"/>
                  <a:gd name="T4" fmla="*/ 386 w 386"/>
                  <a:gd name="T5" fmla="*/ 360 h 360"/>
                  <a:gd name="T6" fmla="*/ 0 w 386"/>
                  <a:gd name="T7" fmla="*/ 360 h 360"/>
                  <a:gd name="T8" fmla="*/ 0 w 386"/>
                  <a:gd name="T9" fmla="*/ 2 h 360"/>
                  <a:gd name="T10" fmla="*/ 232 w 386"/>
                  <a:gd name="T11" fmla="*/ 0 h 360"/>
                  <a:gd name="T12" fmla="*/ 232 w 386"/>
                  <a:gd name="T13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360">
                    <a:moveTo>
                      <a:pt x="232" y="0"/>
                    </a:moveTo>
                    <a:lnTo>
                      <a:pt x="386" y="0"/>
                    </a:lnTo>
                    <a:lnTo>
                      <a:pt x="386" y="360"/>
                    </a:lnTo>
                    <a:lnTo>
                      <a:pt x="0" y="360"/>
                    </a:lnTo>
                    <a:lnTo>
                      <a:pt x="0" y="2"/>
                    </a:lnTo>
                    <a:lnTo>
                      <a:pt x="232" y="0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3" name="Freeform 10">
                <a:extLst>
                  <a:ext uri="{FF2B5EF4-FFF2-40B4-BE49-F238E27FC236}">
                    <a16:creationId xmlns:a16="http://schemas.microsoft.com/office/drawing/2014/main" id="{F26C39C4-84F6-06BC-CD9E-EAFC71624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917"/>
                <a:ext cx="386" cy="290"/>
              </a:xfrm>
              <a:custGeom>
                <a:avLst/>
                <a:gdLst>
                  <a:gd name="T0" fmla="*/ 384 w 386"/>
                  <a:gd name="T1" fmla="*/ 0 h 290"/>
                  <a:gd name="T2" fmla="*/ 386 w 386"/>
                  <a:gd name="T3" fmla="*/ 0 h 290"/>
                  <a:gd name="T4" fmla="*/ 386 w 386"/>
                  <a:gd name="T5" fmla="*/ 290 h 290"/>
                  <a:gd name="T6" fmla="*/ 0 w 386"/>
                  <a:gd name="T7" fmla="*/ 288 h 290"/>
                  <a:gd name="T8" fmla="*/ 0 w 386"/>
                  <a:gd name="T9" fmla="*/ 0 h 290"/>
                  <a:gd name="T10" fmla="*/ 384 w 386"/>
                  <a:gd name="T11" fmla="*/ 0 h 290"/>
                  <a:gd name="T12" fmla="*/ 384 w 386"/>
                  <a:gd name="T13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290">
                    <a:moveTo>
                      <a:pt x="384" y="0"/>
                    </a:moveTo>
                    <a:lnTo>
                      <a:pt x="386" y="0"/>
                    </a:lnTo>
                    <a:lnTo>
                      <a:pt x="386" y="29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384" y="0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4" name="Freeform 11">
                <a:extLst>
                  <a:ext uri="{FF2B5EF4-FFF2-40B4-BE49-F238E27FC236}">
                    <a16:creationId xmlns:a16="http://schemas.microsoft.com/office/drawing/2014/main" id="{6F3A204B-F60C-09E4-8252-F7BDABC8D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917"/>
                <a:ext cx="386" cy="360"/>
              </a:xfrm>
              <a:custGeom>
                <a:avLst/>
                <a:gdLst>
                  <a:gd name="T0" fmla="*/ 0 w 386"/>
                  <a:gd name="T1" fmla="*/ 0 h 360"/>
                  <a:gd name="T2" fmla="*/ 386 w 386"/>
                  <a:gd name="T3" fmla="*/ 2 h 360"/>
                  <a:gd name="T4" fmla="*/ 386 w 386"/>
                  <a:gd name="T5" fmla="*/ 360 h 360"/>
                  <a:gd name="T6" fmla="*/ 0 w 386"/>
                  <a:gd name="T7" fmla="*/ 360 h 360"/>
                  <a:gd name="T8" fmla="*/ 0 w 386"/>
                  <a:gd name="T9" fmla="*/ 0 h 360"/>
                  <a:gd name="T10" fmla="*/ 0 w 386"/>
                  <a:gd name="T11" fmla="*/ 0 h 360"/>
                  <a:gd name="T12" fmla="*/ 0 w 386"/>
                  <a:gd name="T13" fmla="*/ 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6"/>
                  <a:gd name="T22" fmla="*/ 0 h 360"/>
                  <a:gd name="T23" fmla="*/ 386 w 386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6" h="360">
                    <a:moveTo>
                      <a:pt x="0" y="0"/>
                    </a:moveTo>
                    <a:lnTo>
                      <a:pt x="386" y="2"/>
                    </a:lnTo>
                    <a:lnTo>
                      <a:pt x="386" y="360"/>
                    </a:lnTo>
                    <a:lnTo>
                      <a:pt x="0" y="3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D69A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15" name="Freeform 12">
                <a:extLst>
                  <a:ext uri="{FF2B5EF4-FFF2-40B4-BE49-F238E27FC236}">
                    <a16:creationId xmlns:a16="http://schemas.microsoft.com/office/drawing/2014/main" id="{FD662A37-047E-3FB0-0FCB-4B45387DA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3" y="917"/>
                <a:ext cx="388" cy="360"/>
              </a:xfrm>
              <a:custGeom>
                <a:avLst/>
                <a:gdLst>
                  <a:gd name="T0" fmla="*/ 378 w 388"/>
                  <a:gd name="T1" fmla="*/ 2 h 360"/>
                  <a:gd name="T2" fmla="*/ 388 w 388"/>
                  <a:gd name="T3" fmla="*/ 2 h 360"/>
                  <a:gd name="T4" fmla="*/ 386 w 388"/>
                  <a:gd name="T5" fmla="*/ 360 h 360"/>
                  <a:gd name="T6" fmla="*/ 0 w 388"/>
                  <a:gd name="T7" fmla="*/ 360 h 360"/>
                  <a:gd name="T8" fmla="*/ 2 w 388"/>
                  <a:gd name="T9" fmla="*/ 0 h 360"/>
                  <a:gd name="T10" fmla="*/ 378 w 388"/>
                  <a:gd name="T11" fmla="*/ 2 h 360"/>
                  <a:gd name="T12" fmla="*/ 378 w 388"/>
                  <a:gd name="T13" fmla="*/ 2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8" h="360">
                    <a:moveTo>
                      <a:pt x="378" y="2"/>
                    </a:moveTo>
                    <a:lnTo>
                      <a:pt x="388" y="2"/>
                    </a:lnTo>
                    <a:lnTo>
                      <a:pt x="386" y="360"/>
                    </a:lnTo>
                    <a:lnTo>
                      <a:pt x="0" y="360"/>
                    </a:lnTo>
                    <a:lnTo>
                      <a:pt x="2" y="0"/>
                    </a:lnTo>
                    <a:lnTo>
                      <a:pt x="378" y="2"/>
                    </a:lnTo>
                    <a:lnTo>
                      <a:pt x="378" y="2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6" name="Freeform 13">
                <a:extLst>
                  <a:ext uri="{FF2B5EF4-FFF2-40B4-BE49-F238E27FC236}">
                    <a16:creationId xmlns:a16="http://schemas.microsoft.com/office/drawing/2014/main" id="{0D9E2D65-BEE0-9A47-2A42-FE00E91F38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9" y="919"/>
                <a:ext cx="382" cy="358"/>
              </a:xfrm>
              <a:custGeom>
                <a:avLst/>
                <a:gdLst>
                  <a:gd name="T0" fmla="*/ 380 w 382"/>
                  <a:gd name="T1" fmla="*/ 0 h 358"/>
                  <a:gd name="T2" fmla="*/ 382 w 382"/>
                  <a:gd name="T3" fmla="*/ 0 h 358"/>
                  <a:gd name="T4" fmla="*/ 380 w 382"/>
                  <a:gd name="T5" fmla="*/ 358 h 358"/>
                  <a:gd name="T6" fmla="*/ 0 w 382"/>
                  <a:gd name="T7" fmla="*/ 358 h 358"/>
                  <a:gd name="T8" fmla="*/ 2 w 382"/>
                  <a:gd name="T9" fmla="*/ 0 h 358"/>
                  <a:gd name="T10" fmla="*/ 380 w 382"/>
                  <a:gd name="T11" fmla="*/ 0 h 358"/>
                  <a:gd name="T12" fmla="*/ 380 w 382"/>
                  <a:gd name="T13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2" h="358">
                    <a:moveTo>
                      <a:pt x="380" y="0"/>
                    </a:moveTo>
                    <a:lnTo>
                      <a:pt x="382" y="0"/>
                    </a:lnTo>
                    <a:lnTo>
                      <a:pt x="380" y="358"/>
                    </a:lnTo>
                    <a:lnTo>
                      <a:pt x="0" y="358"/>
                    </a:lnTo>
                    <a:lnTo>
                      <a:pt x="2" y="0"/>
                    </a:lnTo>
                    <a:lnTo>
                      <a:pt x="380" y="0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7" name="Freeform 14">
                <a:extLst>
                  <a:ext uri="{FF2B5EF4-FFF2-40B4-BE49-F238E27FC236}">
                    <a16:creationId xmlns:a16="http://schemas.microsoft.com/office/drawing/2014/main" id="{909D4B87-20D3-1617-B0C3-B1795A423E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9" y="919"/>
                <a:ext cx="386" cy="358"/>
              </a:xfrm>
              <a:custGeom>
                <a:avLst/>
                <a:gdLst>
                  <a:gd name="T0" fmla="*/ 2 w 386"/>
                  <a:gd name="T1" fmla="*/ 0 h 358"/>
                  <a:gd name="T2" fmla="*/ 386 w 386"/>
                  <a:gd name="T3" fmla="*/ 0 h 358"/>
                  <a:gd name="T4" fmla="*/ 386 w 386"/>
                  <a:gd name="T5" fmla="*/ 358 h 358"/>
                  <a:gd name="T6" fmla="*/ 0 w 386"/>
                  <a:gd name="T7" fmla="*/ 358 h 358"/>
                  <a:gd name="T8" fmla="*/ 2 w 386"/>
                  <a:gd name="T9" fmla="*/ 0 h 358"/>
                  <a:gd name="T10" fmla="*/ 2 w 386"/>
                  <a:gd name="T11" fmla="*/ 0 h 358"/>
                  <a:gd name="T12" fmla="*/ 2 w 386"/>
                  <a:gd name="T13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358">
                    <a:moveTo>
                      <a:pt x="2" y="0"/>
                    </a:moveTo>
                    <a:lnTo>
                      <a:pt x="386" y="0"/>
                    </a:lnTo>
                    <a:lnTo>
                      <a:pt x="386" y="358"/>
                    </a:lnTo>
                    <a:lnTo>
                      <a:pt x="0" y="358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18" name="Freeform 15">
                <a:extLst>
                  <a:ext uri="{FF2B5EF4-FFF2-40B4-BE49-F238E27FC236}">
                    <a16:creationId xmlns:a16="http://schemas.microsoft.com/office/drawing/2014/main" id="{D6C06240-45F4-0C0F-982E-F8E3E7D16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8" y="919"/>
                <a:ext cx="392" cy="360"/>
              </a:xfrm>
              <a:custGeom>
                <a:avLst/>
                <a:gdLst>
                  <a:gd name="T0" fmla="*/ 0 w 392"/>
                  <a:gd name="T1" fmla="*/ 0 h 360"/>
                  <a:gd name="T2" fmla="*/ 392 w 392"/>
                  <a:gd name="T3" fmla="*/ 0 h 360"/>
                  <a:gd name="T4" fmla="*/ 390 w 392"/>
                  <a:gd name="T5" fmla="*/ 360 h 360"/>
                  <a:gd name="T6" fmla="*/ 0 w 392"/>
                  <a:gd name="T7" fmla="*/ 358 h 360"/>
                  <a:gd name="T8" fmla="*/ 0 w 392"/>
                  <a:gd name="T9" fmla="*/ 0 h 360"/>
                  <a:gd name="T10" fmla="*/ 0 w 392"/>
                  <a:gd name="T11" fmla="*/ 0 h 360"/>
                  <a:gd name="T12" fmla="*/ 0 w 392"/>
                  <a:gd name="T13" fmla="*/ 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92"/>
                  <a:gd name="T22" fmla="*/ 0 h 360"/>
                  <a:gd name="T23" fmla="*/ 392 w 392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92" h="360">
                    <a:moveTo>
                      <a:pt x="0" y="0"/>
                    </a:moveTo>
                    <a:lnTo>
                      <a:pt x="392" y="0"/>
                    </a:lnTo>
                    <a:lnTo>
                      <a:pt x="390" y="360"/>
                    </a:lnTo>
                    <a:lnTo>
                      <a:pt x="0" y="35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19" name="Freeform 16">
                <a:extLst>
                  <a:ext uri="{FF2B5EF4-FFF2-40B4-BE49-F238E27FC236}">
                    <a16:creationId xmlns:a16="http://schemas.microsoft.com/office/drawing/2014/main" id="{C6B1B346-C8D0-3A03-5389-7ACC8680D5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0" y="919"/>
                <a:ext cx="308" cy="288"/>
              </a:xfrm>
              <a:custGeom>
                <a:avLst/>
                <a:gdLst>
                  <a:gd name="T0" fmla="*/ 308 w 308"/>
                  <a:gd name="T1" fmla="*/ 0 h 288"/>
                  <a:gd name="T2" fmla="*/ 308 w 308"/>
                  <a:gd name="T3" fmla="*/ 288 h 288"/>
                  <a:gd name="T4" fmla="*/ 0 w 308"/>
                  <a:gd name="T5" fmla="*/ 288 h 288"/>
                  <a:gd name="T6" fmla="*/ 0 w 308"/>
                  <a:gd name="T7" fmla="*/ 0 h 288"/>
                  <a:gd name="T8" fmla="*/ 308 w 308"/>
                  <a:gd name="T9" fmla="*/ 0 h 288"/>
                  <a:gd name="T10" fmla="*/ 308 w 308"/>
                  <a:gd name="T11" fmla="*/ 0 h 2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8"/>
                  <a:gd name="T19" fmla="*/ 0 h 288"/>
                  <a:gd name="T20" fmla="*/ 308 w 308"/>
                  <a:gd name="T21" fmla="*/ 288 h 2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8" h="288">
                    <a:moveTo>
                      <a:pt x="308" y="0"/>
                    </a:moveTo>
                    <a:lnTo>
                      <a:pt x="308" y="288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308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20" name="Freeform 17">
                <a:extLst>
                  <a:ext uri="{FF2B5EF4-FFF2-40B4-BE49-F238E27FC236}">
                    <a16:creationId xmlns:a16="http://schemas.microsoft.com/office/drawing/2014/main" id="{6CD4C7BC-FBDB-1922-63E9-2BA20BF4C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919"/>
                <a:ext cx="312" cy="360"/>
              </a:xfrm>
              <a:custGeom>
                <a:avLst/>
                <a:gdLst>
                  <a:gd name="T0" fmla="*/ 158 w 312"/>
                  <a:gd name="T1" fmla="*/ 0 h 360"/>
                  <a:gd name="T2" fmla="*/ 312 w 312"/>
                  <a:gd name="T3" fmla="*/ 0 h 360"/>
                  <a:gd name="T4" fmla="*/ 310 w 312"/>
                  <a:gd name="T5" fmla="*/ 360 h 360"/>
                  <a:gd name="T6" fmla="*/ 0 w 312"/>
                  <a:gd name="T7" fmla="*/ 360 h 360"/>
                  <a:gd name="T8" fmla="*/ 2 w 312"/>
                  <a:gd name="T9" fmla="*/ 0 h 360"/>
                  <a:gd name="T10" fmla="*/ 158 w 312"/>
                  <a:gd name="T11" fmla="*/ 0 h 360"/>
                  <a:gd name="T12" fmla="*/ 158 w 312"/>
                  <a:gd name="T13" fmla="*/ 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2"/>
                  <a:gd name="T22" fmla="*/ 0 h 360"/>
                  <a:gd name="T23" fmla="*/ 312 w 312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2" h="360">
                    <a:moveTo>
                      <a:pt x="158" y="0"/>
                    </a:moveTo>
                    <a:lnTo>
                      <a:pt x="312" y="0"/>
                    </a:lnTo>
                    <a:lnTo>
                      <a:pt x="310" y="360"/>
                    </a:lnTo>
                    <a:lnTo>
                      <a:pt x="0" y="360"/>
                    </a:lnTo>
                    <a:lnTo>
                      <a:pt x="2" y="0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21" name="Freeform 18">
                <a:extLst>
                  <a:ext uri="{FF2B5EF4-FFF2-40B4-BE49-F238E27FC236}">
                    <a16:creationId xmlns:a16="http://schemas.microsoft.com/office/drawing/2014/main" id="{A0CB70C3-C710-3C84-6A1B-6FC447018C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8" y="919"/>
                <a:ext cx="326" cy="312"/>
              </a:xfrm>
              <a:custGeom>
                <a:avLst/>
                <a:gdLst>
                  <a:gd name="T0" fmla="*/ 22 w 326"/>
                  <a:gd name="T1" fmla="*/ 12 h 312"/>
                  <a:gd name="T2" fmla="*/ 42 w 326"/>
                  <a:gd name="T3" fmla="*/ 24 h 312"/>
                  <a:gd name="T4" fmla="*/ 64 w 326"/>
                  <a:gd name="T5" fmla="*/ 44 h 312"/>
                  <a:gd name="T6" fmla="*/ 76 w 326"/>
                  <a:gd name="T7" fmla="*/ 48 h 312"/>
                  <a:gd name="T8" fmla="*/ 88 w 326"/>
                  <a:gd name="T9" fmla="*/ 48 h 312"/>
                  <a:gd name="T10" fmla="*/ 96 w 326"/>
                  <a:gd name="T11" fmla="*/ 62 h 312"/>
                  <a:gd name="T12" fmla="*/ 92 w 326"/>
                  <a:gd name="T13" fmla="*/ 74 h 312"/>
                  <a:gd name="T14" fmla="*/ 100 w 326"/>
                  <a:gd name="T15" fmla="*/ 84 h 312"/>
                  <a:gd name="T16" fmla="*/ 116 w 326"/>
                  <a:gd name="T17" fmla="*/ 82 h 312"/>
                  <a:gd name="T18" fmla="*/ 130 w 326"/>
                  <a:gd name="T19" fmla="*/ 78 h 312"/>
                  <a:gd name="T20" fmla="*/ 136 w 326"/>
                  <a:gd name="T21" fmla="*/ 88 h 312"/>
                  <a:gd name="T22" fmla="*/ 138 w 326"/>
                  <a:gd name="T23" fmla="*/ 98 h 312"/>
                  <a:gd name="T24" fmla="*/ 146 w 326"/>
                  <a:gd name="T25" fmla="*/ 104 h 312"/>
                  <a:gd name="T26" fmla="*/ 162 w 326"/>
                  <a:gd name="T27" fmla="*/ 110 h 312"/>
                  <a:gd name="T28" fmla="*/ 192 w 326"/>
                  <a:gd name="T29" fmla="*/ 114 h 312"/>
                  <a:gd name="T30" fmla="*/ 210 w 326"/>
                  <a:gd name="T31" fmla="*/ 108 h 312"/>
                  <a:gd name="T32" fmla="*/ 214 w 326"/>
                  <a:gd name="T33" fmla="*/ 98 h 312"/>
                  <a:gd name="T34" fmla="*/ 226 w 326"/>
                  <a:gd name="T35" fmla="*/ 82 h 312"/>
                  <a:gd name="T36" fmla="*/ 240 w 326"/>
                  <a:gd name="T37" fmla="*/ 84 h 312"/>
                  <a:gd name="T38" fmla="*/ 258 w 326"/>
                  <a:gd name="T39" fmla="*/ 82 h 312"/>
                  <a:gd name="T40" fmla="*/ 276 w 326"/>
                  <a:gd name="T41" fmla="*/ 88 h 312"/>
                  <a:gd name="T42" fmla="*/ 282 w 326"/>
                  <a:gd name="T43" fmla="*/ 98 h 312"/>
                  <a:gd name="T44" fmla="*/ 278 w 326"/>
                  <a:gd name="T45" fmla="*/ 108 h 312"/>
                  <a:gd name="T46" fmla="*/ 274 w 326"/>
                  <a:gd name="T47" fmla="*/ 120 h 312"/>
                  <a:gd name="T48" fmla="*/ 290 w 326"/>
                  <a:gd name="T49" fmla="*/ 134 h 312"/>
                  <a:gd name="T50" fmla="*/ 308 w 326"/>
                  <a:gd name="T51" fmla="*/ 138 h 312"/>
                  <a:gd name="T52" fmla="*/ 316 w 326"/>
                  <a:gd name="T53" fmla="*/ 146 h 312"/>
                  <a:gd name="T54" fmla="*/ 316 w 326"/>
                  <a:gd name="T55" fmla="*/ 158 h 312"/>
                  <a:gd name="T56" fmla="*/ 308 w 326"/>
                  <a:gd name="T57" fmla="*/ 170 h 312"/>
                  <a:gd name="T58" fmla="*/ 294 w 326"/>
                  <a:gd name="T59" fmla="*/ 174 h 312"/>
                  <a:gd name="T60" fmla="*/ 282 w 326"/>
                  <a:gd name="T61" fmla="*/ 176 h 312"/>
                  <a:gd name="T62" fmla="*/ 278 w 326"/>
                  <a:gd name="T63" fmla="*/ 184 h 312"/>
                  <a:gd name="T64" fmla="*/ 282 w 326"/>
                  <a:gd name="T65" fmla="*/ 192 h 312"/>
                  <a:gd name="T66" fmla="*/ 302 w 326"/>
                  <a:gd name="T67" fmla="*/ 196 h 312"/>
                  <a:gd name="T68" fmla="*/ 312 w 326"/>
                  <a:gd name="T69" fmla="*/ 190 h 312"/>
                  <a:gd name="T70" fmla="*/ 322 w 326"/>
                  <a:gd name="T71" fmla="*/ 190 h 312"/>
                  <a:gd name="T72" fmla="*/ 326 w 326"/>
                  <a:gd name="T73" fmla="*/ 202 h 312"/>
                  <a:gd name="T74" fmla="*/ 326 w 326"/>
                  <a:gd name="T75" fmla="*/ 214 h 312"/>
                  <a:gd name="T76" fmla="*/ 314 w 326"/>
                  <a:gd name="T77" fmla="*/ 224 h 312"/>
                  <a:gd name="T78" fmla="*/ 300 w 326"/>
                  <a:gd name="T79" fmla="*/ 228 h 312"/>
                  <a:gd name="T80" fmla="*/ 272 w 326"/>
                  <a:gd name="T81" fmla="*/ 212 h 312"/>
                  <a:gd name="T82" fmla="*/ 262 w 326"/>
                  <a:gd name="T83" fmla="*/ 212 h 312"/>
                  <a:gd name="T84" fmla="*/ 256 w 326"/>
                  <a:gd name="T85" fmla="*/ 216 h 312"/>
                  <a:gd name="T86" fmla="*/ 254 w 326"/>
                  <a:gd name="T87" fmla="*/ 254 h 312"/>
                  <a:gd name="T88" fmla="*/ 248 w 326"/>
                  <a:gd name="T89" fmla="*/ 262 h 312"/>
                  <a:gd name="T90" fmla="*/ 234 w 326"/>
                  <a:gd name="T91" fmla="*/ 266 h 312"/>
                  <a:gd name="T92" fmla="*/ 212 w 326"/>
                  <a:gd name="T93" fmla="*/ 280 h 312"/>
                  <a:gd name="T94" fmla="*/ 196 w 326"/>
                  <a:gd name="T95" fmla="*/ 306 h 312"/>
                  <a:gd name="T96" fmla="*/ 168 w 326"/>
                  <a:gd name="T97" fmla="*/ 312 h 312"/>
                  <a:gd name="T98" fmla="*/ 0 w 326"/>
                  <a:gd name="T99" fmla="*/ 288 h 312"/>
                  <a:gd name="T100" fmla="*/ 0 w 326"/>
                  <a:gd name="T101" fmla="*/ 0 h 31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26"/>
                  <a:gd name="T154" fmla="*/ 0 h 312"/>
                  <a:gd name="T155" fmla="*/ 326 w 326"/>
                  <a:gd name="T156" fmla="*/ 312 h 31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26" h="312">
                    <a:moveTo>
                      <a:pt x="0" y="0"/>
                    </a:moveTo>
                    <a:lnTo>
                      <a:pt x="18" y="0"/>
                    </a:lnTo>
                    <a:lnTo>
                      <a:pt x="22" y="12"/>
                    </a:lnTo>
                    <a:lnTo>
                      <a:pt x="26" y="16"/>
                    </a:lnTo>
                    <a:lnTo>
                      <a:pt x="30" y="18"/>
                    </a:lnTo>
                    <a:lnTo>
                      <a:pt x="42" y="24"/>
                    </a:lnTo>
                    <a:lnTo>
                      <a:pt x="50" y="30"/>
                    </a:lnTo>
                    <a:lnTo>
                      <a:pt x="60" y="42"/>
                    </a:lnTo>
                    <a:lnTo>
                      <a:pt x="64" y="44"/>
                    </a:lnTo>
                    <a:lnTo>
                      <a:pt x="68" y="46"/>
                    </a:lnTo>
                    <a:lnTo>
                      <a:pt x="70" y="48"/>
                    </a:lnTo>
                    <a:lnTo>
                      <a:pt x="76" y="48"/>
                    </a:lnTo>
                    <a:lnTo>
                      <a:pt x="80" y="48"/>
                    </a:lnTo>
                    <a:lnTo>
                      <a:pt x="84" y="48"/>
                    </a:lnTo>
                    <a:lnTo>
                      <a:pt x="88" y="48"/>
                    </a:lnTo>
                    <a:lnTo>
                      <a:pt x="92" y="50"/>
                    </a:lnTo>
                    <a:lnTo>
                      <a:pt x="94" y="56"/>
                    </a:lnTo>
                    <a:lnTo>
                      <a:pt x="96" y="62"/>
                    </a:lnTo>
                    <a:lnTo>
                      <a:pt x="96" y="68"/>
                    </a:lnTo>
                    <a:lnTo>
                      <a:pt x="94" y="68"/>
                    </a:lnTo>
                    <a:lnTo>
                      <a:pt x="92" y="74"/>
                    </a:lnTo>
                    <a:lnTo>
                      <a:pt x="92" y="76"/>
                    </a:lnTo>
                    <a:lnTo>
                      <a:pt x="94" y="80"/>
                    </a:lnTo>
                    <a:lnTo>
                      <a:pt x="100" y="84"/>
                    </a:lnTo>
                    <a:lnTo>
                      <a:pt x="106" y="84"/>
                    </a:lnTo>
                    <a:lnTo>
                      <a:pt x="110" y="84"/>
                    </a:lnTo>
                    <a:lnTo>
                      <a:pt x="116" y="82"/>
                    </a:lnTo>
                    <a:lnTo>
                      <a:pt x="122" y="78"/>
                    </a:lnTo>
                    <a:lnTo>
                      <a:pt x="126" y="78"/>
                    </a:lnTo>
                    <a:lnTo>
                      <a:pt x="130" y="78"/>
                    </a:lnTo>
                    <a:lnTo>
                      <a:pt x="134" y="80"/>
                    </a:lnTo>
                    <a:lnTo>
                      <a:pt x="134" y="82"/>
                    </a:lnTo>
                    <a:lnTo>
                      <a:pt x="136" y="88"/>
                    </a:lnTo>
                    <a:lnTo>
                      <a:pt x="136" y="90"/>
                    </a:lnTo>
                    <a:lnTo>
                      <a:pt x="136" y="94"/>
                    </a:lnTo>
                    <a:lnTo>
                      <a:pt x="138" y="98"/>
                    </a:lnTo>
                    <a:lnTo>
                      <a:pt x="140" y="100"/>
                    </a:lnTo>
                    <a:lnTo>
                      <a:pt x="142" y="102"/>
                    </a:lnTo>
                    <a:lnTo>
                      <a:pt x="146" y="104"/>
                    </a:lnTo>
                    <a:lnTo>
                      <a:pt x="152" y="106"/>
                    </a:lnTo>
                    <a:lnTo>
                      <a:pt x="154" y="108"/>
                    </a:lnTo>
                    <a:lnTo>
                      <a:pt x="162" y="110"/>
                    </a:lnTo>
                    <a:lnTo>
                      <a:pt x="166" y="112"/>
                    </a:lnTo>
                    <a:lnTo>
                      <a:pt x="180" y="114"/>
                    </a:lnTo>
                    <a:lnTo>
                      <a:pt x="192" y="114"/>
                    </a:lnTo>
                    <a:lnTo>
                      <a:pt x="200" y="114"/>
                    </a:lnTo>
                    <a:lnTo>
                      <a:pt x="204" y="112"/>
                    </a:lnTo>
                    <a:lnTo>
                      <a:pt x="210" y="108"/>
                    </a:lnTo>
                    <a:lnTo>
                      <a:pt x="214" y="104"/>
                    </a:lnTo>
                    <a:lnTo>
                      <a:pt x="214" y="102"/>
                    </a:lnTo>
                    <a:lnTo>
                      <a:pt x="214" y="98"/>
                    </a:lnTo>
                    <a:lnTo>
                      <a:pt x="214" y="92"/>
                    </a:lnTo>
                    <a:lnTo>
                      <a:pt x="220" y="86"/>
                    </a:lnTo>
                    <a:lnTo>
                      <a:pt x="226" y="82"/>
                    </a:lnTo>
                    <a:lnTo>
                      <a:pt x="230" y="82"/>
                    </a:lnTo>
                    <a:lnTo>
                      <a:pt x="236" y="84"/>
                    </a:lnTo>
                    <a:lnTo>
                      <a:pt x="240" y="84"/>
                    </a:lnTo>
                    <a:lnTo>
                      <a:pt x="250" y="84"/>
                    </a:lnTo>
                    <a:lnTo>
                      <a:pt x="254" y="82"/>
                    </a:lnTo>
                    <a:lnTo>
                      <a:pt x="258" y="82"/>
                    </a:lnTo>
                    <a:lnTo>
                      <a:pt x="266" y="84"/>
                    </a:lnTo>
                    <a:lnTo>
                      <a:pt x="272" y="84"/>
                    </a:lnTo>
                    <a:lnTo>
                      <a:pt x="276" y="88"/>
                    </a:lnTo>
                    <a:lnTo>
                      <a:pt x="280" y="90"/>
                    </a:lnTo>
                    <a:lnTo>
                      <a:pt x="282" y="94"/>
                    </a:lnTo>
                    <a:lnTo>
                      <a:pt x="282" y="98"/>
                    </a:lnTo>
                    <a:lnTo>
                      <a:pt x="282" y="100"/>
                    </a:lnTo>
                    <a:lnTo>
                      <a:pt x="280" y="106"/>
                    </a:lnTo>
                    <a:lnTo>
                      <a:pt x="278" y="108"/>
                    </a:lnTo>
                    <a:lnTo>
                      <a:pt x="274" y="114"/>
                    </a:lnTo>
                    <a:lnTo>
                      <a:pt x="274" y="116"/>
                    </a:lnTo>
                    <a:lnTo>
                      <a:pt x="274" y="120"/>
                    </a:lnTo>
                    <a:lnTo>
                      <a:pt x="278" y="126"/>
                    </a:lnTo>
                    <a:lnTo>
                      <a:pt x="284" y="132"/>
                    </a:lnTo>
                    <a:lnTo>
                      <a:pt x="290" y="134"/>
                    </a:lnTo>
                    <a:lnTo>
                      <a:pt x="296" y="136"/>
                    </a:lnTo>
                    <a:lnTo>
                      <a:pt x="302" y="136"/>
                    </a:lnTo>
                    <a:lnTo>
                      <a:pt x="308" y="138"/>
                    </a:lnTo>
                    <a:lnTo>
                      <a:pt x="310" y="138"/>
                    </a:lnTo>
                    <a:lnTo>
                      <a:pt x="314" y="142"/>
                    </a:lnTo>
                    <a:lnTo>
                      <a:pt x="316" y="146"/>
                    </a:lnTo>
                    <a:lnTo>
                      <a:pt x="316" y="148"/>
                    </a:lnTo>
                    <a:lnTo>
                      <a:pt x="316" y="154"/>
                    </a:lnTo>
                    <a:lnTo>
                      <a:pt x="316" y="158"/>
                    </a:lnTo>
                    <a:lnTo>
                      <a:pt x="314" y="164"/>
                    </a:lnTo>
                    <a:lnTo>
                      <a:pt x="312" y="168"/>
                    </a:lnTo>
                    <a:lnTo>
                      <a:pt x="308" y="170"/>
                    </a:lnTo>
                    <a:lnTo>
                      <a:pt x="306" y="172"/>
                    </a:lnTo>
                    <a:lnTo>
                      <a:pt x="302" y="172"/>
                    </a:lnTo>
                    <a:lnTo>
                      <a:pt x="294" y="174"/>
                    </a:lnTo>
                    <a:lnTo>
                      <a:pt x="288" y="174"/>
                    </a:lnTo>
                    <a:lnTo>
                      <a:pt x="284" y="174"/>
                    </a:lnTo>
                    <a:lnTo>
                      <a:pt x="282" y="176"/>
                    </a:lnTo>
                    <a:lnTo>
                      <a:pt x="280" y="178"/>
                    </a:lnTo>
                    <a:lnTo>
                      <a:pt x="278" y="180"/>
                    </a:lnTo>
                    <a:lnTo>
                      <a:pt x="278" y="184"/>
                    </a:lnTo>
                    <a:lnTo>
                      <a:pt x="278" y="186"/>
                    </a:lnTo>
                    <a:lnTo>
                      <a:pt x="278" y="188"/>
                    </a:lnTo>
                    <a:lnTo>
                      <a:pt x="282" y="192"/>
                    </a:lnTo>
                    <a:lnTo>
                      <a:pt x="290" y="198"/>
                    </a:lnTo>
                    <a:lnTo>
                      <a:pt x="296" y="198"/>
                    </a:lnTo>
                    <a:lnTo>
                      <a:pt x="302" y="196"/>
                    </a:lnTo>
                    <a:lnTo>
                      <a:pt x="306" y="196"/>
                    </a:lnTo>
                    <a:lnTo>
                      <a:pt x="310" y="192"/>
                    </a:lnTo>
                    <a:lnTo>
                      <a:pt x="312" y="190"/>
                    </a:lnTo>
                    <a:lnTo>
                      <a:pt x="314" y="188"/>
                    </a:lnTo>
                    <a:lnTo>
                      <a:pt x="318" y="188"/>
                    </a:lnTo>
                    <a:lnTo>
                      <a:pt x="322" y="190"/>
                    </a:lnTo>
                    <a:lnTo>
                      <a:pt x="324" y="194"/>
                    </a:lnTo>
                    <a:lnTo>
                      <a:pt x="326" y="196"/>
                    </a:lnTo>
                    <a:lnTo>
                      <a:pt x="326" y="202"/>
                    </a:lnTo>
                    <a:lnTo>
                      <a:pt x="326" y="206"/>
                    </a:lnTo>
                    <a:lnTo>
                      <a:pt x="326" y="210"/>
                    </a:lnTo>
                    <a:lnTo>
                      <a:pt x="326" y="214"/>
                    </a:lnTo>
                    <a:lnTo>
                      <a:pt x="322" y="218"/>
                    </a:lnTo>
                    <a:lnTo>
                      <a:pt x="318" y="222"/>
                    </a:lnTo>
                    <a:lnTo>
                      <a:pt x="314" y="224"/>
                    </a:lnTo>
                    <a:lnTo>
                      <a:pt x="310" y="226"/>
                    </a:lnTo>
                    <a:lnTo>
                      <a:pt x="306" y="228"/>
                    </a:lnTo>
                    <a:lnTo>
                      <a:pt x="300" y="228"/>
                    </a:lnTo>
                    <a:lnTo>
                      <a:pt x="294" y="226"/>
                    </a:lnTo>
                    <a:lnTo>
                      <a:pt x="286" y="224"/>
                    </a:lnTo>
                    <a:lnTo>
                      <a:pt x="272" y="212"/>
                    </a:lnTo>
                    <a:lnTo>
                      <a:pt x="270" y="212"/>
                    </a:lnTo>
                    <a:lnTo>
                      <a:pt x="266" y="210"/>
                    </a:lnTo>
                    <a:lnTo>
                      <a:pt x="262" y="212"/>
                    </a:lnTo>
                    <a:lnTo>
                      <a:pt x="260" y="212"/>
                    </a:lnTo>
                    <a:lnTo>
                      <a:pt x="258" y="214"/>
                    </a:lnTo>
                    <a:lnTo>
                      <a:pt x="256" y="216"/>
                    </a:lnTo>
                    <a:lnTo>
                      <a:pt x="254" y="222"/>
                    </a:lnTo>
                    <a:lnTo>
                      <a:pt x="254" y="226"/>
                    </a:lnTo>
                    <a:lnTo>
                      <a:pt x="254" y="254"/>
                    </a:lnTo>
                    <a:lnTo>
                      <a:pt x="252" y="258"/>
                    </a:lnTo>
                    <a:lnTo>
                      <a:pt x="252" y="260"/>
                    </a:lnTo>
                    <a:lnTo>
                      <a:pt x="248" y="262"/>
                    </a:lnTo>
                    <a:lnTo>
                      <a:pt x="246" y="264"/>
                    </a:lnTo>
                    <a:lnTo>
                      <a:pt x="238" y="266"/>
                    </a:lnTo>
                    <a:lnTo>
                      <a:pt x="234" y="266"/>
                    </a:lnTo>
                    <a:lnTo>
                      <a:pt x="224" y="270"/>
                    </a:lnTo>
                    <a:lnTo>
                      <a:pt x="218" y="274"/>
                    </a:lnTo>
                    <a:lnTo>
                      <a:pt x="212" y="280"/>
                    </a:lnTo>
                    <a:lnTo>
                      <a:pt x="208" y="284"/>
                    </a:lnTo>
                    <a:lnTo>
                      <a:pt x="200" y="300"/>
                    </a:lnTo>
                    <a:lnTo>
                      <a:pt x="196" y="306"/>
                    </a:lnTo>
                    <a:lnTo>
                      <a:pt x="196" y="310"/>
                    </a:lnTo>
                    <a:lnTo>
                      <a:pt x="196" y="312"/>
                    </a:lnTo>
                    <a:lnTo>
                      <a:pt x="168" y="312"/>
                    </a:lnTo>
                    <a:lnTo>
                      <a:pt x="166" y="310"/>
                    </a:lnTo>
                    <a:lnTo>
                      <a:pt x="154" y="288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8FB7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22" name="Freeform 19">
                <a:extLst>
                  <a:ext uri="{FF2B5EF4-FFF2-40B4-BE49-F238E27FC236}">
                    <a16:creationId xmlns:a16="http://schemas.microsoft.com/office/drawing/2014/main" id="{F29B21B3-42AC-52CF-AAAA-EABDC1C6E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1205"/>
                <a:ext cx="386" cy="288"/>
              </a:xfrm>
              <a:custGeom>
                <a:avLst/>
                <a:gdLst>
                  <a:gd name="T0" fmla="*/ 0 w 386"/>
                  <a:gd name="T1" fmla="*/ 0 h 288"/>
                  <a:gd name="T2" fmla="*/ 386 w 386"/>
                  <a:gd name="T3" fmla="*/ 2 h 288"/>
                  <a:gd name="T4" fmla="*/ 386 w 386"/>
                  <a:gd name="T5" fmla="*/ 288 h 288"/>
                  <a:gd name="T6" fmla="*/ 0 w 386"/>
                  <a:gd name="T7" fmla="*/ 288 h 288"/>
                  <a:gd name="T8" fmla="*/ 2 w 386"/>
                  <a:gd name="T9" fmla="*/ 72 h 288"/>
                  <a:gd name="T10" fmla="*/ 0 w 386"/>
                  <a:gd name="T11" fmla="*/ 72 h 288"/>
                  <a:gd name="T12" fmla="*/ 0 w 386"/>
                  <a:gd name="T13" fmla="*/ 0 h 288"/>
                  <a:gd name="T14" fmla="*/ 0 w 386"/>
                  <a:gd name="T15" fmla="*/ 0 h 288"/>
                  <a:gd name="T16" fmla="*/ 0 w 386"/>
                  <a:gd name="T17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6" h="288">
                    <a:moveTo>
                      <a:pt x="0" y="0"/>
                    </a:moveTo>
                    <a:lnTo>
                      <a:pt x="386" y="2"/>
                    </a:lnTo>
                    <a:lnTo>
                      <a:pt x="386" y="288"/>
                    </a:lnTo>
                    <a:lnTo>
                      <a:pt x="0" y="288"/>
                    </a:lnTo>
                    <a:lnTo>
                      <a:pt x="2" y="72"/>
                    </a:lnTo>
                    <a:lnTo>
                      <a:pt x="0" y="7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23" name="Freeform 20">
                <a:extLst>
                  <a:ext uri="{FF2B5EF4-FFF2-40B4-BE49-F238E27FC236}">
                    <a16:creationId xmlns:a16="http://schemas.microsoft.com/office/drawing/2014/main" id="{31AA9A6D-67D0-C435-349B-20DAA1F4E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1207"/>
                <a:ext cx="326" cy="359"/>
              </a:xfrm>
              <a:custGeom>
                <a:avLst/>
                <a:gdLst>
                  <a:gd name="T0" fmla="*/ 172 w 326"/>
                  <a:gd name="T1" fmla="*/ 0 h 359"/>
                  <a:gd name="T2" fmla="*/ 326 w 326"/>
                  <a:gd name="T3" fmla="*/ 0 h 359"/>
                  <a:gd name="T4" fmla="*/ 326 w 326"/>
                  <a:gd name="T5" fmla="*/ 72 h 359"/>
                  <a:gd name="T6" fmla="*/ 322 w 326"/>
                  <a:gd name="T7" fmla="*/ 72 h 359"/>
                  <a:gd name="T8" fmla="*/ 320 w 326"/>
                  <a:gd name="T9" fmla="*/ 192 h 359"/>
                  <a:gd name="T10" fmla="*/ 308 w 326"/>
                  <a:gd name="T11" fmla="*/ 192 h 359"/>
                  <a:gd name="T12" fmla="*/ 308 w 326"/>
                  <a:gd name="T13" fmla="*/ 359 h 359"/>
                  <a:gd name="T14" fmla="*/ 2 w 326"/>
                  <a:gd name="T15" fmla="*/ 357 h 359"/>
                  <a:gd name="T16" fmla="*/ 0 w 326"/>
                  <a:gd name="T17" fmla="*/ 72 h 359"/>
                  <a:gd name="T18" fmla="*/ 170 w 326"/>
                  <a:gd name="T19" fmla="*/ 72 h 359"/>
                  <a:gd name="T20" fmla="*/ 172 w 326"/>
                  <a:gd name="T21" fmla="*/ 0 h 359"/>
                  <a:gd name="T22" fmla="*/ 172 w 326"/>
                  <a:gd name="T23" fmla="*/ 0 h 359"/>
                  <a:gd name="T24" fmla="*/ 172 w 326"/>
                  <a:gd name="T25" fmla="*/ 0 h 3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26"/>
                  <a:gd name="T40" fmla="*/ 0 h 359"/>
                  <a:gd name="T41" fmla="*/ 326 w 326"/>
                  <a:gd name="T42" fmla="*/ 359 h 35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26" h="359">
                    <a:moveTo>
                      <a:pt x="172" y="0"/>
                    </a:moveTo>
                    <a:lnTo>
                      <a:pt x="326" y="0"/>
                    </a:lnTo>
                    <a:lnTo>
                      <a:pt x="326" y="72"/>
                    </a:lnTo>
                    <a:lnTo>
                      <a:pt x="322" y="72"/>
                    </a:lnTo>
                    <a:lnTo>
                      <a:pt x="320" y="192"/>
                    </a:lnTo>
                    <a:lnTo>
                      <a:pt x="308" y="192"/>
                    </a:lnTo>
                    <a:lnTo>
                      <a:pt x="308" y="359"/>
                    </a:lnTo>
                    <a:lnTo>
                      <a:pt x="2" y="357"/>
                    </a:lnTo>
                    <a:lnTo>
                      <a:pt x="0" y="72"/>
                    </a:lnTo>
                    <a:lnTo>
                      <a:pt x="170" y="72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24" name="Freeform 21">
                <a:extLst>
                  <a:ext uri="{FF2B5EF4-FFF2-40B4-BE49-F238E27FC236}">
                    <a16:creationId xmlns:a16="http://schemas.microsoft.com/office/drawing/2014/main" id="{C5161CA9-120B-280A-005D-667D6A082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1207"/>
                <a:ext cx="416" cy="192"/>
              </a:xfrm>
              <a:custGeom>
                <a:avLst/>
                <a:gdLst>
                  <a:gd name="T0" fmla="*/ 6 w 416"/>
                  <a:gd name="T1" fmla="*/ 0 h 192"/>
                  <a:gd name="T2" fmla="*/ 314 w 416"/>
                  <a:gd name="T3" fmla="*/ 0 h 192"/>
                  <a:gd name="T4" fmla="*/ 326 w 416"/>
                  <a:gd name="T5" fmla="*/ 22 h 192"/>
                  <a:gd name="T6" fmla="*/ 328 w 416"/>
                  <a:gd name="T7" fmla="*/ 24 h 192"/>
                  <a:gd name="T8" fmla="*/ 356 w 416"/>
                  <a:gd name="T9" fmla="*/ 24 h 192"/>
                  <a:gd name="T10" fmla="*/ 356 w 416"/>
                  <a:gd name="T11" fmla="*/ 26 h 192"/>
                  <a:gd name="T12" fmla="*/ 358 w 416"/>
                  <a:gd name="T13" fmla="*/ 30 h 192"/>
                  <a:gd name="T14" fmla="*/ 358 w 416"/>
                  <a:gd name="T15" fmla="*/ 34 h 192"/>
                  <a:gd name="T16" fmla="*/ 360 w 416"/>
                  <a:gd name="T17" fmla="*/ 38 h 192"/>
                  <a:gd name="T18" fmla="*/ 362 w 416"/>
                  <a:gd name="T19" fmla="*/ 42 h 192"/>
                  <a:gd name="T20" fmla="*/ 362 w 416"/>
                  <a:gd name="T21" fmla="*/ 46 h 192"/>
                  <a:gd name="T22" fmla="*/ 358 w 416"/>
                  <a:gd name="T23" fmla="*/ 52 h 192"/>
                  <a:gd name="T24" fmla="*/ 356 w 416"/>
                  <a:gd name="T25" fmla="*/ 54 h 192"/>
                  <a:gd name="T26" fmla="*/ 354 w 416"/>
                  <a:gd name="T27" fmla="*/ 58 h 192"/>
                  <a:gd name="T28" fmla="*/ 350 w 416"/>
                  <a:gd name="T29" fmla="*/ 58 h 192"/>
                  <a:gd name="T30" fmla="*/ 342 w 416"/>
                  <a:gd name="T31" fmla="*/ 62 h 192"/>
                  <a:gd name="T32" fmla="*/ 338 w 416"/>
                  <a:gd name="T33" fmla="*/ 60 h 192"/>
                  <a:gd name="T34" fmla="*/ 334 w 416"/>
                  <a:gd name="T35" fmla="*/ 60 h 192"/>
                  <a:gd name="T36" fmla="*/ 332 w 416"/>
                  <a:gd name="T37" fmla="*/ 58 h 192"/>
                  <a:gd name="T38" fmla="*/ 328 w 416"/>
                  <a:gd name="T39" fmla="*/ 58 h 192"/>
                  <a:gd name="T40" fmla="*/ 324 w 416"/>
                  <a:gd name="T41" fmla="*/ 58 h 192"/>
                  <a:gd name="T42" fmla="*/ 322 w 416"/>
                  <a:gd name="T43" fmla="*/ 60 h 192"/>
                  <a:gd name="T44" fmla="*/ 318 w 416"/>
                  <a:gd name="T45" fmla="*/ 62 h 192"/>
                  <a:gd name="T46" fmla="*/ 316 w 416"/>
                  <a:gd name="T47" fmla="*/ 64 h 192"/>
                  <a:gd name="T48" fmla="*/ 314 w 416"/>
                  <a:gd name="T49" fmla="*/ 72 h 192"/>
                  <a:gd name="T50" fmla="*/ 314 w 416"/>
                  <a:gd name="T51" fmla="*/ 76 h 192"/>
                  <a:gd name="T52" fmla="*/ 314 w 416"/>
                  <a:gd name="T53" fmla="*/ 80 h 192"/>
                  <a:gd name="T54" fmla="*/ 318 w 416"/>
                  <a:gd name="T55" fmla="*/ 88 h 192"/>
                  <a:gd name="T56" fmla="*/ 322 w 416"/>
                  <a:gd name="T57" fmla="*/ 96 h 192"/>
                  <a:gd name="T58" fmla="*/ 328 w 416"/>
                  <a:gd name="T59" fmla="*/ 104 h 192"/>
                  <a:gd name="T60" fmla="*/ 340 w 416"/>
                  <a:gd name="T61" fmla="*/ 114 h 192"/>
                  <a:gd name="T62" fmla="*/ 350 w 416"/>
                  <a:gd name="T63" fmla="*/ 120 h 192"/>
                  <a:gd name="T64" fmla="*/ 354 w 416"/>
                  <a:gd name="T65" fmla="*/ 124 h 192"/>
                  <a:gd name="T66" fmla="*/ 356 w 416"/>
                  <a:gd name="T67" fmla="*/ 126 h 192"/>
                  <a:gd name="T68" fmla="*/ 358 w 416"/>
                  <a:gd name="T69" fmla="*/ 130 h 192"/>
                  <a:gd name="T70" fmla="*/ 360 w 416"/>
                  <a:gd name="T71" fmla="*/ 134 h 192"/>
                  <a:gd name="T72" fmla="*/ 360 w 416"/>
                  <a:gd name="T73" fmla="*/ 140 h 192"/>
                  <a:gd name="T74" fmla="*/ 360 w 416"/>
                  <a:gd name="T75" fmla="*/ 142 h 192"/>
                  <a:gd name="T76" fmla="*/ 362 w 416"/>
                  <a:gd name="T77" fmla="*/ 148 h 192"/>
                  <a:gd name="T78" fmla="*/ 364 w 416"/>
                  <a:gd name="T79" fmla="*/ 152 h 192"/>
                  <a:gd name="T80" fmla="*/ 366 w 416"/>
                  <a:gd name="T81" fmla="*/ 154 h 192"/>
                  <a:gd name="T82" fmla="*/ 370 w 416"/>
                  <a:gd name="T83" fmla="*/ 158 h 192"/>
                  <a:gd name="T84" fmla="*/ 400 w 416"/>
                  <a:gd name="T85" fmla="*/ 170 h 192"/>
                  <a:gd name="T86" fmla="*/ 402 w 416"/>
                  <a:gd name="T87" fmla="*/ 172 h 192"/>
                  <a:gd name="T88" fmla="*/ 404 w 416"/>
                  <a:gd name="T89" fmla="*/ 172 h 192"/>
                  <a:gd name="T90" fmla="*/ 406 w 416"/>
                  <a:gd name="T91" fmla="*/ 178 h 192"/>
                  <a:gd name="T92" fmla="*/ 406 w 416"/>
                  <a:gd name="T93" fmla="*/ 182 h 192"/>
                  <a:gd name="T94" fmla="*/ 410 w 416"/>
                  <a:gd name="T95" fmla="*/ 190 h 192"/>
                  <a:gd name="T96" fmla="*/ 416 w 416"/>
                  <a:gd name="T97" fmla="*/ 192 h 192"/>
                  <a:gd name="T98" fmla="*/ 0 w 416"/>
                  <a:gd name="T99" fmla="*/ 192 h 192"/>
                  <a:gd name="T100" fmla="*/ 2 w 416"/>
                  <a:gd name="T101" fmla="*/ 72 h 192"/>
                  <a:gd name="T102" fmla="*/ 6 w 416"/>
                  <a:gd name="T103" fmla="*/ 72 h 192"/>
                  <a:gd name="T104" fmla="*/ 6 w 416"/>
                  <a:gd name="T105" fmla="*/ 0 h 192"/>
                  <a:gd name="T106" fmla="*/ 6 w 416"/>
                  <a:gd name="T107" fmla="*/ 0 h 192"/>
                  <a:gd name="T108" fmla="*/ 6 w 416"/>
                  <a:gd name="T109" fmla="*/ 0 h 19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16"/>
                  <a:gd name="T166" fmla="*/ 0 h 192"/>
                  <a:gd name="T167" fmla="*/ 416 w 416"/>
                  <a:gd name="T168" fmla="*/ 192 h 19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16" h="192">
                    <a:moveTo>
                      <a:pt x="6" y="0"/>
                    </a:moveTo>
                    <a:lnTo>
                      <a:pt x="314" y="0"/>
                    </a:lnTo>
                    <a:lnTo>
                      <a:pt x="326" y="22"/>
                    </a:lnTo>
                    <a:lnTo>
                      <a:pt x="328" y="24"/>
                    </a:lnTo>
                    <a:lnTo>
                      <a:pt x="356" y="24"/>
                    </a:lnTo>
                    <a:lnTo>
                      <a:pt x="356" y="26"/>
                    </a:lnTo>
                    <a:lnTo>
                      <a:pt x="358" y="30"/>
                    </a:lnTo>
                    <a:lnTo>
                      <a:pt x="358" y="34"/>
                    </a:lnTo>
                    <a:lnTo>
                      <a:pt x="360" y="38"/>
                    </a:lnTo>
                    <a:lnTo>
                      <a:pt x="362" y="42"/>
                    </a:lnTo>
                    <a:lnTo>
                      <a:pt x="362" y="46"/>
                    </a:lnTo>
                    <a:lnTo>
                      <a:pt x="358" y="52"/>
                    </a:lnTo>
                    <a:lnTo>
                      <a:pt x="356" y="54"/>
                    </a:lnTo>
                    <a:lnTo>
                      <a:pt x="354" y="58"/>
                    </a:lnTo>
                    <a:lnTo>
                      <a:pt x="350" y="58"/>
                    </a:lnTo>
                    <a:lnTo>
                      <a:pt x="342" y="62"/>
                    </a:lnTo>
                    <a:lnTo>
                      <a:pt x="338" y="60"/>
                    </a:lnTo>
                    <a:lnTo>
                      <a:pt x="334" y="60"/>
                    </a:lnTo>
                    <a:lnTo>
                      <a:pt x="332" y="58"/>
                    </a:lnTo>
                    <a:lnTo>
                      <a:pt x="328" y="58"/>
                    </a:lnTo>
                    <a:lnTo>
                      <a:pt x="324" y="58"/>
                    </a:lnTo>
                    <a:lnTo>
                      <a:pt x="322" y="60"/>
                    </a:lnTo>
                    <a:lnTo>
                      <a:pt x="318" y="62"/>
                    </a:lnTo>
                    <a:lnTo>
                      <a:pt x="316" y="64"/>
                    </a:lnTo>
                    <a:lnTo>
                      <a:pt x="314" y="72"/>
                    </a:lnTo>
                    <a:lnTo>
                      <a:pt x="314" y="76"/>
                    </a:lnTo>
                    <a:lnTo>
                      <a:pt x="314" y="80"/>
                    </a:lnTo>
                    <a:lnTo>
                      <a:pt x="318" y="88"/>
                    </a:lnTo>
                    <a:lnTo>
                      <a:pt x="322" y="96"/>
                    </a:lnTo>
                    <a:lnTo>
                      <a:pt x="328" y="104"/>
                    </a:lnTo>
                    <a:lnTo>
                      <a:pt x="340" y="114"/>
                    </a:lnTo>
                    <a:lnTo>
                      <a:pt x="350" y="120"/>
                    </a:lnTo>
                    <a:lnTo>
                      <a:pt x="354" y="124"/>
                    </a:lnTo>
                    <a:lnTo>
                      <a:pt x="356" y="126"/>
                    </a:lnTo>
                    <a:lnTo>
                      <a:pt x="358" y="130"/>
                    </a:lnTo>
                    <a:lnTo>
                      <a:pt x="360" y="134"/>
                    </a:lnTo>
                    <a:lnTo>
                      <a:pt x="360" y="140"/>
                    </a:lnTo>
                    <a:lnTo>
                      <a:pt x="360" y="142"/>
                    </a:lnTo>
                    <a:lnTo>
                      <a:pt x="362" y="148"/>
                    </a:lnTo>
                    <a:lnTo>
                      <a:pt x="364" y="152"/>
                    </a:lnTo>
                    <a:lnTo>
                      <a:pt x="366" y="154"/>
                    </a:lnTo>
                    <a:lnTo>
                      <a:pt x="370" y="158"/>
                    </a:lnTo>
                    <a:lnTo>
                      <a:pt x="400" y="170"/>
                    </a:lnTo>
                    <a:lnTo>
                      <a:pt x="402" y="172"/>
                    </a:lnTo>
                    <a:lnTo>
                      <a:pt x="404" y="172"/>
                    </a:lnTo>
                    <a:lnTo>
                      <a:pt x="406" y="178"/>
                    </a:lnTo>
                    <a:lnTo>
                      <a:pt x="406" y="182"/>
                    </a:lnTo>
                    <a:lnTo>
                      <a:pt x="410" y="190"/>
                    </a:lnTo>
                    <a:lnTo>
                      <a:pt x="416" y="192"/>
                    </a:lnTo>
                    <a:lnTo>
                      <a:pt x="0" y="192"/>
                    </a:lnTo>
                    <a:lnTo>
                      <a:pt x="2" y="72"/>
                    </a:lnTo>
                    <a:lnTo>
                      <a:pt x="6" y="7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98FB7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25" name="Freeform 22">
                <a:extLst>
                  <a:ext uri="{FF2B5EF4-FFF2-40B4-BE49-F238E27FC236}">
                    <a16:creationId xmlns:a16="http://schemas.microsoft.com/office/drawing/2014/main" id="{08C79C9A-7056-A9EC-D643-06207531F5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5" y="1277"/>
                <a:ext cx="386" cy="359"/>
              </a:xfrm>
              <a:custGeom>
                <a:avLst/>
                <a:gdLst>
                  <a:gd name="T0" fmla="*/ 370 w 386"/>
                  <a:gd name="T1" fmla="*/ 0 h 359"/>
                  <a:gd name="T2" fmla="*/ 386 w 386"/>
                  <a:gd name="T3" fmla="*/ 0 h 359"/>
                  <a:gd name="T4" fmla="*/ 382 w 386"/>
                  <a:gd name="T5" fmla="*/ 357 h 359"/>
                  <a:gd name="T6" fmla="*/ 0 w 386"/>
                  <a:gd name="T7" fmla="*/ 359 h 359"/>
                  <a:gd name="T8" fmla="*/ 2 w 386"/>
                  <a:gd name="T9" fmla="*/ 0 h 359"/>
                  <a:gd name="T10" fmla="*/ 370 w 386"/>
                  <a:gd name="T11" fmla="*/ 0 h 359"/>
                  <a:gd name="T12" fmla="*/ 370 w 386"/>
                  <a:gd name="T13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359">
                    <a:moveTo>
                      <a:pt x="370" y="0"/>
                    </a:moveTo>
                    <a:lnTo>
                      <a:pt x="386" y="0"/>
                    </a:lnTo>
                    <a:lnTo>
                      <a:pt x="382" y="357"/>
                    </a:lnTo>
                    <a:lnTo>
                      <a:pt x="0" y="359"/>
                    </a:lnTo>
                    <a:lnTo>
                      <a:pt x="2" y="0"/>
                    </a:lnTo>
                    <a:lnTo>
                      <a:pt x="370" y="0"/>
                    </a:lnTo>
                    <a:lnTo>
                      <a:pt x="370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26" name="Freeform 23">
                <a:extLst>
                  <a:ext uri="{FF2B5EF4-FFF2-40B4-BE49-F238E27FC236}">
                    <a16:creationId xmlns:a16="http://schemas.microsoft.com/office/drawing/2014/main" id="{BDD219AB-F900-02AD-8066-B5041EA74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" y="1277"/>
                <a:ext cx="452" cy="357"/>
              </a:xfrm>
              <a:custGeom>
                <a:avLst/>
                <a:gdLst>
                  <a:gd name="T0" fmla="*/ 436 w 452"/>
                  <a:gd name="T1" fmla="*/ 0 h 357"/>
                  <a:gd name="T2" fmla="*/ 452 w 452"/>
                  <a:gd name="T3" fmla="*/ 0 h 357"/>
                  <a:gd name="T4" fmla="*/ 452 w 452"/>
                  <a:gd name="T5" fmla="*/ 357 h 357"/>
                  <a:gd name="T6" fmla="*/ 0 w 452"/>
                  <a:gd name="T7" fmla="*/ 357 h 357"/>
                  <a:gd name="T8" fmla="*/ 0 w 452"/>
                  <a:gd name="T9" fmla="*/ 0 h 357"/>
                  <a:gd name="T10" fmla="*/ 436 w 452"/>
                  <a:gd name="T11" fmla="*/ 0 h 357"/>
                  <a:gd name="T12" fmla="*/ 436 w 452"/>
                  <a:gd name="T13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2" h="357">
                    <a:moveTo>
                      <a:pt x="436" y="0"/>
                    </a:moveTo>
                    <a:lnTo>
                      <a:pt x="452" y="0"/>
                    </a:lnTo>
                    <a:lnTo>
                      <a:pt x="452" y="357"/>
                    </a:lnTo>
                    <a:lnTo>
                      <a:pt x="0" y="357"/>
                    </a:lnTo>
                    <a:lnTo>
                      <a:pt x="0" y="0"/>
                    </a:lnTo>
                    <a:lnTo>
                      <a:pt x="436" y="0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27" name="Freeform 24">
                <a:extLst>
                  <a:ext uri="{FF2B5EF4-FFF2-40B4-BE49-F238E27FC236}">
                    <a16:creationId xmlns:a16="http://schemas.microsoft.com/office/drawing/2014/main" id="{75A74490-31BE-B031-F8FF-FFDEFFAEE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1277"/>
                <a:ext cx="460" cy="357"/>
              </a:xfrm>
              <a:custGeom>
                <a:avLst/>
                <a:gdLst>
                  <a:gd name="T0" fmla="*/ 0 w 460"/>
                  <a:gd name="T1" fmla="*/ 0 h 357"/>
                  <a:gd name="T2" fmla="*/ 460 w 460"/>
                  <a:gd name="T3" fmla="*/ 0 h 357"/>
                  <a:gd name="T4" fmla="*/ 460 w 460"/>
                  <a:gd name="T5" fmla="*/ 357 h 357"/>
                  <a:gd name="T6" fmla="*/ 0 w 460"/>
                  <a:gd name="T7" fmla="*/ 357 h 357"/>
                  <a:gd name="T8" fmla="*/ 0 w 460"/>
                  <a:gd name="T9" fmla="*/ 0 h 357"/>
                  <a:gd name="T10" fmla="*/ 0 w 460"/>
                  <a:gd name="T11" fmla="*/ 0 h 357"/>
                  <a:gd name="T12" fmla="*/ 0 w 460"/>
                  <a:gd name="T13" fmla="*/ 0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0" h="357">
                    <a:moveTo>
                      <a:pt x="0" y="0"/>
                    </a:moveTo>
                    <a:lnTo>
                      <a:pt x="460" y="0"/>
                    </a:lnTo>
                    <a:lnTo>
                      <a:pt x="460" y="357"/>
                    </a:lnTo>
                    <a:lnTo>
                      <a:pt x="0" y="35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28" name="Freeform 25">
                <a:extLst>
                  <a:ext uri="{FF2B5EF4-FFF2-40B4-BE49-F238E27FC236}">
                    <a16:creationId xmlns:a16="http://schemas.microsoft.com/office/drawing/2014/main" id="{781BA8BF-3D4D-DBEF-D9D4-7A72283E1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7" y="1277"/>
                <a:ext cx="388" cy="359"/>
              </a:xfrm>
              <a:custGeom>
                <a:avLst/>
                <a:gdLst>
                  <a:gd name="T0" fmla="*/ 4 w 388"/>
                  <a:gd name="T1" fmla="*/ 0 h 359"/>
                  <a:gd name="T2" fmla="*/ 388 w 388"/>
                  <a:gd name="T3" fmla="*/ 0 h 359"/>
                  <a:gd name="T4" fmla="*/ 384 w 388"/>
                  <a:gd name="T5" fmla="*/ 359 h 359"/>
                  <a:gd name="T6" fmla="*/ 0 w 388"/>
                  <a:gd name="T7" fmla="*/ 357 h 359"/>
                  <a:gd name="T8" fmla="*/ 4 w 388"/>
                  <a:gd name="T9" fmla="*/ 0 h 359"/>
                  <a:gd name="T10" fmla="*/ 4 w 388"/>
                  <a:gd name="T11" fmla="*/ 0 h 359"/>
                  <a:gd name="T12" fmla="*/ 4 w 388"/>
                  <a:gd name="T13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8" h="359">
                    <a:moveTo>
                      <a:pt x="4" y="0"/>
                    </a:moveTo>
                    <a:lnTo>
                      <a:pt x="388" y="0"/>
                    </a:lnTo>
                    <a:lnTo>
                      <a:pt x="384" y="359"/>
                    </a:lnTo>
                    <a:lnTo>
                      <a:pt x="0" y="357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29" name="Freeform 26">
                <a:extLst>
                  <a:ext uri="{FF2B5EF4-FFF2-40B4-BE49-F238E27FC236}">
                    <a16:creationId xmlns:a16="http://schemas.microsoft.com/office/drawing/2014/main" id="{0D573F01-22DA-CB80-DCA8-54503AE4EE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7" y="1277"/>
                <a:ext cx="384" cy="359"/>
              </a:xfrm>
              <a:custGeom>
                <a:avLst/>
                <a:gdLst>
                  <a:gd name="T0" fmla="*/ 0 w 384"/>
                  <a:gd name="T1" fmla="*/ 0 h 359"/>
                  <a:gd name="T2" fmla="*/ 384 w 384"/>
                  <a:gd name="T3" fmla="*/ 0 h 359"/>
                  <a:gd name="T4" fmla="*/ 384 w 384"/>
                  <a:gd name="T5" fmla="*/ 359 h 359"/>
                  <a:gd name="T6" fmla="*/ 0 w 384"/>
                  <a:gd name="T7" fmla="*/ 357 h 359"/>
                  <a:gd name="T8" fmla="*/ 0 w 384"/>
                  <a:gd name="T9" fmla="*/ 0 h 359"/>
                  <a:gd name="T10" fmla="*/ 0 w 384"/>
                  <a:gd name="T11" fmla="*/ 0 h 359"/>
                  <a:gd name="T12" fmla="*/ 0 w 384"/>
                  <a:gd name="T13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359">
                    <a:moveTo>
                      <a:pt x="0" y="0"/>
                    </a:moveTo>
                    <a:lnTo>
                      <a:pt x="384" y="0"/>
                    </a:lnTo>
                    <a:lnTo>
                      <a:pt x="384" y="359"/>
                    </a:lnTo>
                    <a:lnTo>
                      <a:pt x="0" y="35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30" name="Freeform 27">
                <a:extLst>
                  <a:ext uri="{FF2B5EF4-FFF2-40B4-BE49-F238E27FC236}">
                    <a16:creationId xmlns:a16="http://schemas.microsoft.com/office/drawing/2014/main" id="{A0947FAD-6F03-B80E-F33B-DC3EEF40E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1277"/>
                <a:ext cx="280" cy="359"/>
              </a:xfrm>
              <a:custGeom>
                <a:avLst/>
                <a:gdLst>
                  <a:gd name="T0" fmla="*/ 2 w 280"/>
                  <a:gd name="T1" fmla="*/ 0 h 359"/>
                  <a:gd name="T2" fmla="*/ 280 w 280"/>
                  <a:gd name="T3" fmla="*/ 2 h 359"/>
                  <a:gd name="T4" fmla="*/ 280 w 280"/>
                  <a:gd name="T5" fmla="*/ 359 h 359"/>
                  <a:gd name="T6" fmla="*/ 0 w 280"/>
                  <a:gd name="T7" fmla="*/ 357 h 359"/>
                  <a:gd name="T8" fmla="*/ 2 w 280"/>
                  <a:gd name="T9" fmla="*/ 0 h 359"/>
                  <a:gd name="T10" fmla="*/ 2 w 280"/>
                  <a:gd name="T11" fmla="*/ 0 h 359"/>
                  <a:gd name="T12" fmla="*/ 2 w 280"/>
                  <a:gd name="T13" fmla="*/ 0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0"/>
                  <a:gd name="T22" fmla="*/ 0 h 359"/>
                  <a:gd name="T23" fmla="*/ 280 w 280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0" h="359">
                    <a:moveTo>
                      <a:pt x="2" y="0"/>
                    </a:moveTo>
                    <a:lnTo>
                      <a:pt x="280" y="2"/>
                    </a:lnTo>
                    <a:lnTo>
                      <a:pt x="280" y="359"/>
                    </a:lnTo>
                    <a:lnTo>
                      <a:pt x="0" y="35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1" name="Freeform 28">
                <a:extLst>
                  <a:ext uri="{FF2B5EF4-FFF2-40B4-BE49-F238E27FC236}">
                    <a16:creationId xmlns:a16="http://schemas.microsoft.com/office/drawing/2014/main" id="{B25AD428-4003-4612-1166-D829CFBA2A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1277"/>
                <a:ext cx="387" cy="287"/>
              </a:xfrm>
              <a:custGeom>
                <a:avLst/>
                <a:gdLst>
                  <a:gd name="T0" fmla="*/ 4 w 387"/>
                  <a:gd name="T1" fmla="*/ 0 h 287"/>
                  <a:gd name="T2" fmla="*/ 387 w 387"/>
                  <a:gd name="T3" fmla="*/ 0 h 287"/>
                  <a:gd name="T4" fmla="*/ 385 w 387"/>
                  <a:gd name="T5" fmla="*/ 287 h 287"/>
                  <a:gd name="T6" fmla="*/ 0 w 387"/>
                  <a:gd name="T7" fmla="*/ 287 h 287"/>
                  <a:gd name="T8" fmla="*/ 4 w 387"/>
                  <a:gd name="T9" fmla="*/ 0 h 287"/>
                  <a:gd name="T10" fmla="*/ 4 w 387"/>
                  <a:gd name="T11" fmla="*/ 0 h 287"/>
                  <a:gd name="T12" fmla="*/ 4 w 387"/>
                  <a:gd name="T13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7" h="287">
                    <a:moveTo>
                      <a:pt x="4" y="0"/>
                    </a:moveTo>
                    <a:lnTo>
                      <a:pt x="387" y="0"/>
                    </a:lnTo>
                    <a:lnTo>
                      <a:pt x="385" y="287"/>
                    </a:lnTo>
                    <a:lnTo>
                      <a:pt x="0" y="287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32" name="Freeform 29">
                <a:extLst>
                  <a:ext uri="{FF2B5EF4-FFF2-40B4-BE49-F238E27FC236}">
                    <a16:creationId xmlns:a16="http://schemas.microsoft.com/office/drawing/2014/main" id="{5F44CC3E-5D70-674B-3B94-1D4E2F0F3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1" y="1277"/>
                <a:ext cx="386" cy="359"/>
              </a:xfrm>
              <a:custGeom>
                <a:avLst/>
                <a:gdLst>
                  <a:gd name="T0" fmla="*/ 368 w 386"/>
                  <a:gd name="T1" fmla="*/ 0 h 359"/>
                  <a:gd name="T2" fmla="*/ 386 w 386"/>
                  <a:gd name="T3" fmla="*/ 0 h 359"/>
                  <a:gd name="T4" fmla="*/ 384 w 386"/>
                  <a:gd name="T5" fmla="*/ 359 h 359"/>
                  <a:gd name="T6" fmla="*/ 0 w 386"/>
                  <a:gd name="T7" fmla="*/ 359 h 359"/>
                  <a:gd name="T8" fmla="*/ 0 w 386"/>
                  <a:gd name="T9" fmla="*/ 0 h 359"/>
                  <a:gd name="T10" fmla="*/ 368 w 386"/>
                  <a:gd name="T11" fmla="*/ 0 h 359"/>
                  <a:gd name="T12" fmla="*/ 368 w 386"/>
                  <a:gd name="T13" fmla="*/ 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359">
                    <a:moveTo>
                      <a:pt x="368" y="0"/>
                    </a:moveTo>
                    <a:lnTo>
                      <a:pt x="386" y="0"/>
                    </a:lnTo>
                    <a:lnTo>
                      <a:pt x="384" y="359"/>
                    </a:lnTo>
                    <a:lnTo>
                      <a:pt x="0" y="359"/>
                    </a:lnTo>
                    <a:lnTo>
                      <a:pt x="0" y="0"/>
                    </a:lnTo>
                    <a:lnTo>
                      <a:pt x="368" y="0"/>
                    </a:lnTo>
                    <a:lnTo>
                      <a:pt x="368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33" name="Freeform 30">
                <a:extLst>
                  <a:ext uri="{FF2B5EF4-FFF2-40B4-BE49-F238E27FC236}">
                    <a16:creationId xmlns:a16="http://schemas.microsoft.com/office/drawing/2014/main" id="{634A1D55-0600-DAC0-0ED8-9795C0142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1279"/>
                <a:ext cx="396" cy="431"/>
              </a:xfrm>
              <a:custGeom>
                <a:avLst/>
                <a:gdLst>
                  <a:gd name="T0" fmla="*/ 262 w 396"/>
                  <a:gd name="T1" fmla="*/ 4 h 431"/>
                  <a:gd name="T2" fmla="*/ 254 w 396"/>
                  <a:gd name="T3" fmla="*/ 18 h 431"/>
                  <a:gd name="T4" fmla="*/ 242 w 396"/>
                  <a:gd name="T5" fmla="*/ 26 h 431"/>
                  <a:gd name="T6" fmla="*/ 232 w 396"/>
                  <a:gd name="T7" fmla="*/ 28 h 431"/>
                  <a:gd name="T8" fmla="*/ 226 w 396"/>
                  <a:gd name="T9" fmla="*/ 36 h 431"/>
                  <a:gd name="T10" fmla="*/ 224 w 396"/>
                  <a:gd name="T11" fmla="*/ 46 h 431"/>
                  <a:gd name="T12" fmla="*/ 220 w 396"/>
                  <a:gd name="T13" fmla="*/ 44 h 431"/>
                  <a:gd name="T14" fmla="*/ 218 w 396"/>
                  <a:gd name="T15" fmla="*/ 50 h 431"/>
                  <a:gd name="T16" fmla="*/ 206 w 396"/>
                  <a:gd name="T17" fmla="*/ 62 h 431"/>
                  <a:gd name="T18" fmla="*/ 200 w 396"/>
                  <a:gd name="T19" fmla="*/ 76 h 431"/>
                  <a:gd name="T20" fmla="*/ 194 w 396"/>
                  <a:gd name="T21" fmla="*/ 72 h 431"/>
                  <a:gd name="T22" fmla="*/ 188 w 396"/>
                  <a:gd name="T23" fmla="*/ 80 h 431"/>
                  <a:gd name="T24" fmla="*/ 182 w 396"/>
                  <a:gd name="T25" fmla="*/ 86 h 431"/>
                  <a:gd name="T26" fmla="*/ 170 w 396"/>
                  <a:gd name="T27" fmla="*/ 92 h 431"/>
                  <a:gd name="T28" fmla="*/ 166 w 396"/>
                  <a:gd name="T29" fmla="*/ 112 h 431"/>
                  <a:gd name="T30" fmla="*/ 162 w 396"/>
                  <a:gd name="T31" fmla="*/ 114 h 431"/>
                  <a:gd name="T32" fmla="*/ 166 w 396"/>
                  <a:gd name="T33" fmla="*/ 118 h 431"/>
                  <a:gd name="T34" fmla="*/ 164 w 396"/>
                  <a:gd name="T35" fmla="*/ 132 h 431"/>
                  <a:gd name="T36" fmla="*/ 188 w 396"/>
                  <a:gd name="T37" fmla="*/ 158 h 431"/>
                  <a:gd name="T38" fmla="*/ 198 w 396"/>
                  <a:gd name="T39" fmla="*/ 180 h 431"/>
                  <a:gd name="T40" fmla="*/ 226 w 396"/>
                  <a:gd name="T41" fmla="*/ 224 h 431"/>
                  <a:gd name="T42" fmla="*/ 242 w 396"/>
                  <a:gd name="T43" fmla="*/ 244 h 431"/>
                  <a:gd name="T44" fmla="*/ 262 w 396"/>
                  <a:gd name="T45" fmla="*/ 261 h 431"/>
                  <a:gd name="T46" fmla="*/ 264 w 396"/>
                  <a:gd name="T47" fmla="*/ 256 h 431"/>
                  <a:gd name="T48" fmla="*/ 270 w 396"/>
                  <a:gd name="T49" fmla="*/ 265 h 431"/>
                  <a:gd name="T50" fmla="*/ 274 w 396"/>
                  <a:gd name="T51" fmla="*/ 267 h 431"/>
                  <a:gd name="T52" fmla="*/ 282 w 396"/>
                  <a:gd name="T53" fmla="*/ 279 h 431"/>
                  <a:gd name="T54" fmla="*/ 286 w 396"/>
                  <a:gd name="T55" fmla="*/ 289 h 431"/>
                  <a:gd name="T56" fmla="*/ 298 w 396"/>
                  <a:gd name="T57" fmla="*/ 289 h 431"/>
                  <a:gd name="T58" fmla="*/ 304 w 396"/>
                  <a:gd name="T59" fmla="*/ 301 h 431"/>
                  <a:gd name="T60" fmla="*/ 286 w 396"/>
                  <a:gd name="T61" fmla="*/ 309 h 431"/>
                  <a:gd name="T62" fmla="*/ 286 w 396"/>
                  <a:gd name="T63" fmla="*/ 315 h 431"/>
                  <a:gd name="T64" fmla="*/ 296 w 396"/>
                  <a:gd name="T65" fmla="*/ 315 h 431"/>
                  <a:gd name="T66" fmla="*/ 306 w 396"/>
                  <a:gd name="T67" fmla="*/ 321 h 431"/>
                  <a:gd name="T68" fmla="*/ 314 w 396"/>
                  <a:gd name="T69" fmla="*/ 327 h 431"/>
                  <a:gd name="T70" fmla="*/ 320 w 396"/>
                  <a:gd name="T71" fmla="*/ 329 h 431"/>
                  <a:gd name="T72" fmla="*/ 332 w 396"/>
                  <a:gd name="T73" fmla="*/ 317 h 431"/>
                  <a:gd name="T74" fmla="*/ 336 w 396"/>
                  <a:gd name="T75" fmla="*/ 329 h 431"/>
                  <a:gd name="T76" fmla="*/ 348 w 396"/>
                  <a:gd name="T77" fmla="*/ 327 h 431"/>
                  <a:gd name="T78" fmla="*/ 346 w 396"/>
                  <a:gd name="T79" fmla="*/ 307 h 431"/>
                  <a:gd name="T80" fmla="*/ 392 w 396"/>
                  <a:gd name="T81" fmla="*/ 323 h 431"/>
                  <a:gd name="T82" fmla="*/ 316 w 396"/>
                  <a:gd name="T83" fmla="*/ 431 h 431"/>
                  <a:gd name="T84" fmla="*/ 178 w 396"/>
                  <a:gd name="T85" fmla="*/ 389 h 431"/>
                  <a:gd name="T86" fmla="*/ 166 w 396"/>
                  <a:gd name="T87" fmla="*/ 393 h 431"/>
                  <a:gd name="T88" fmla="*/ 154 w 396"/>
                  <a:gd name="T89" fmla="*/ 401 h 431"/>
                  <a:gd name="T90" fmla="*/ 78 w 396"/>
                  <a:gd name="T91" fmla="*/ 285 h 431"/>
                  <a:gd name="T92" fmla="*/ 0 w 396"/>
                  <a:gd name="T93" fmla="*/ 0 h 431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96"/>
                  <a:gd name="T142" fmla="*/ 0 h 431"/>
                  <a:gd name="T143" fmla="*/ 396 w 396"/>
                  <a:gd name="T144" fmla="*/ 431 h 431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96" h="431">
                    <a:moveTo>
                      <a:pt x="0" y="0"/>
                    </a:moveTo>
                    <a:lnTo>
                      <a:pt x="264" y="0"/>
                    </a:lnTo>
                    <a:lnTo>
                      <a:pt x="262" y="4"/>
                    </a:lnTo>
                    <a:lnTo>
                      <a:pt x="258" y="8"/>
                    </a:lnTo>
                    <a:lnTo>
                      <a:pt x="256" y="12"/>
                    </a:lnTo>
                    <a:lnTo>
                      <a:pt x="254" y="18"/>
                    </a:lnTo>
                    <a:lnTo>
                      <a:pt x="248" y="22"/>
                    </a:lnTo>
                    <a:lnTo>
                      <a:pt x="246" y="24"/>
                    </a:lnTo>
                    <a:lnTo>
                      <a:pt x="242" y="26"/>
                    </a:lnTo>
                    <a:lnTo>
                      <a:pt x="238" y="24"/>
                    </a:lnTo>
                    <a:lnTo>
                      <a:pt x="234" y="26"/>
                    </a:lnTo>
                    <a:lnTo>
                      <a:pt x="232" y="28"/>
                    </a:lnTo>
                    <a:lnTo>
                      <a:pt x="226" y="32"/>
                    </a:lnTo>
                    <a:lnTo>
                      <a:pt x="226" y="34"/>
                    </a:lnTo>
                    <a:lnTo>
                      <a:pt x="226" y="36"/>
                    </a:lnTo>
                    <a:lnTo>
                      <a:pt x="226" y="38"/>
                    </a:lnTo>
                    <a:lnTo>
                      <a:pt x="226" y="46"/>
                    </a:lnTo>
                    <a:lnTo>
                      <a:pt x="224" y="46"/>
                    </a:lnTo>
                    <a:lnTo>
                      <a:pt x="222" y="46"/>
                    </a:lnTo>
                    <a:lnTo>
                      <a:pt x="220" y="44"/>
                    </a:lnTo>
                    <a:lnTo>
                      <a:pt x="220" y="46"/>
                    </a:lnTo>
                    <a:lnTo>
                      <a:pt x="220" y="52"/>
                    </a:lnTo>
                    <a:lnTo>
                      <a:pt x="218" y="50"/>
                    </a:lnTo>
                    <a:lnTo>
                      <a:pt x="212" y="50"/>
                    </a:lnTo>
                    <a:lnTo>
                      <a:pt x="210" y="54"/>
                    </a:lnTo>
                    <a:lnTo>
                      <a:pt x="206" y="62"/>
                    </a:lnTo>
                    <a:lnTo>
                      <a:pt x="206" y="68"/>
                    </a:lnTo>
                    <a:lnTo>
                      <a:pt x="204" y="74"/>
                    </a:lnTo>
                    <a:lnTo>
                      <a:pt x="200" y="76"/>
                    </a:lnTo>
                    <a:lnTo>
                      <a:pt x="198" y="76"/>
                    </a:lnTo>
                    <a:lnTo>
                      <a:pt x="196" y="72"/>
                    </a:lnTo>
                    <a:lnTo>
                      <a:pt x="194" y="72"/>
                    </a:lnTo>
                    <a:lnTo>
                      <a:pt x="192" y="70"/>
                    </a:lnTo>
                    <a:lnTo>
                      <a:pt x="190" y="74"/>
                    </a:lnTo>
                    <a:lnTo>
                      <a:pt x="188" y="80"/>
                    </a:lnTo>
                    <a:lnTo>
                      <a:pt x="188" y="84"/>
                    </a:lnTo>
                    <a:lnTo>
                      <a:pt x="186" y="86"/>
                    </a:lnTo>
                    <a:lnTo>
                      <a:pt x="182" y="86"/>
                    </a:lnTo>
                    <a:lnTo>
                      <a:pt x="180" y="86"/>
                    </a:lnTo>
                    <a:lnTo>
                      <a:pt x="174" y="88"/>
                    </a:lnTo>
                    <a:lnTo>
                      <a:pt x="170" y="92"/>
                    </a:lnTo>
                    <a:lnTo>
                      <a:pt x="166" y="102"/>
                    </a:lnTo>
                    <a:lnTo>
                      <a:pt x="168" y="110"/>
                    </a:lnTo>
                    <a:lnTo>
                      <a:pt x="166" y="112"/>
                    </a:lnTo>
                    <a:lnTo>
                      <a:pt x="164" y="112"/>
                    </a:lnTo>
                    <a:lnTo>
                      <a:pt x="162" y="114"/>
                    </a:lnTo>
                    <a:lnTo>
                      <a:pt x="162" y="116"/>
                    </a:lnTo>
                    <a:lnTo>
                      <a:pt x="164" y="116"/>
                    </a:lnTo>
                    <a:lnTo>
                      <a:pt x="166" y="118"/>
                    </a:lnTo>
                    <a:lnTo>
                      <a:pt x="168" y="124"/>
                    </a:lnTo>
                    <a:lnTo>
                      <a:pt x="166" y="130"/>
                    </a:lnTo>
                    <a:lnTo>
                      <a:pt x="164" y="132"/>
                    </a:lnTo>
                    <a:lnTo>
                      <a:pt x="174" y="148"/>
                    </a:lnTo>
                    <a:lnTo>
                      <a:pt x="180" y="154"/>
                    </a:lnTo>
                    <a:lnTo>
                      <a:pt x="188" y="158"/>
                    </a:lnTo>
                    <a:lnTo>
                      <a:pt x="192" y="164"/>
                    </a:lnTo>
                    <a:lnTo>
                      <a:pt x="194" y="164"/>
                    </a:lnTo>
                    <a:lnTo>
                      <a:pt x="198" y="180"/>
                    </a:lnTo>
                    <a:lnTo>
                      <a:pt x="214" y="208"/>
                    </a:lnTo>
                    <a:lnTo>
                      <a:pt x="228" y="220"/>
                    </a:lnTo>
                    <a:lnTo>
                      <a:pt x="226" y="224"/>
                    </a:lnTo>
                    <a:lnTo>
                      <a:pt x="234" y="236"/>
                    </a:lnTo>
                    <a:lnTo>
                      <a:pt x="238" y="242"/>
                    </a:lnTo>
                    <a:lnTo>
                      <a:pt x="242" y="244"/>
                    </a:lnTo>
                    <a:lnTo>
                      <a:pt x="250" y="248"/>
                    </a:lnTo>
                    <a:lnTo>
                      <a:pt x="258" y="256"/>
                    </a:lnTo>
                    <a:lnTo>
                      <a:pt x="262" y="261"/>
                    </a:lnTo>
                    <a:lnTo>
                      <a:pt x="266" y="259"/>
                    </a:lnTo>
                    <a:lnTo>
                      <a:pt x="264" y="258"/>
                    </a:lnTo>
                    <a:lnTo>
                      <a:pt x="264" y="256"/>
                    </a:lnTo>
                    <a:lnTo>
                      <a:pt x="266" y="256"/>
                    </a:lnTo>
                    <a:lnTo>
                      <a:pt x="270" y="263"/>
                    </a:lnTo>
                    <a:lnTo>
                      <a:pt x="270" y="265"/>
                    </a:lnTo>
                    <a:lnTo>
                      <a:pt x="260" y="263"/>
                    </a:lnTo>
                    <a:lnTo>
                      <a:pt x="262" y="271"/>
                    </a:lnTo>
                    <a:lnTo>
                      <a:pt x="274" y="267"/>
                    </a:lnTo>
                    <a:lnTo>
                      <a:pt x="280" y="277"/>
                    </a:lnTo>
                    <a:lnTo>
                      <a:pt x="282" y="277"/>
                    </a:lnTo>
                    <a:lnTo>
                      <a:pt x="282" y="279"/>
                    </a:lnTo>
                    <a:lnTo>
                      <a:pt x="284" y="283"/>
                    </a:lnTo>
                    <a:lnTo>
                      <a:pt x="286" y="287"/>
                    </a:lnTo>
                    <a:lnTo>
                      <a:pt x="286" y="289"/>
                    </a:lnTo>
                    <a:lnTo>
                      <a:pt x="290" y="289"/>
                    </a:lnTo>
                    <a:lnTo>
                      <a:pt x="292" y="293"/>
                    </a:lnTo>
                    <a:lnTo>
                      <a:pt x="298" y="289"/>
                    </a:lnTo>
                    <a:lnTo>
                      <a:pt x="302" y="293"/>
                    </a:lnTo>
                    <a:lnTo>
                      <a:pt x="306" y="299"/>
                    </a:lnTo>
                    <a:lnTo>
                      <a:pt x="304" y="301"/>
                    </a:lnTo>
                    <a:lnTo>
                      <a:pt x="298" y="305"/>
                    </a:lnTo>
                    <a:lnTo>
                      <a:pt x="294" y="305"/>
                    </a:lnTo>
                    <a:lnTo>
                      <a:pt x="286" y="309"/>
                    </a:lnTo>
                    <a:lnTo>
                      <a:pt x="286" y="311"/>
                    </a:lnTo>
                    <a:lnTo>
                      <a:pt x="286" y="315"/>
                    </a:lnTo>
                    <a:lnTo>
                      <a:pt x="288" y="317"/>
                    </a:lnTo>
                    <a:lnTo>
                      <a:pt x="290" y="317"/>
                    </a:lnTo>
                    <a:lnTo>
                      <a:pt x="296" y="315"/>
                    </a:lnTo>
                    <a:lnTo>
                      <a:pt x="304" y="311"/>
                    </a:lnTo>
                    <a:lnTo>
                      <a:pt x="310" y="309"/>
                    </a:lnTo>
                    <a:lnTo>
                      <a:pt x="306" y="321"/>
                    </a:lnTo>
                    <a:lnTo>
                      <a:pt x="310" y="323"/>
                    </a:lnTo>
                    <a:lnTo>
                      <a:pt x="310" y="325"/>
                    </a:lnTo>
                    <a:lnTo>
                      <a:pt x="314" y="327"/>
                    </a:lnTo>
                    <a:lnTo>
                      <a:pt x="316" y="329"/>
                    </a:lnTo>
                    <a:lnTo>
                      <a:pt x="320" y="329"/>
                    </a:lnTo>
                    <a:lnTo>
                      <a:pt x="322" y="327"/>
                    </a:lnTo>
                    <a:lnTo>
                      <a:pt x="326" y="319"/>
                    </a:lnTo>
                    <a:lnTo>
                      <a:pt x="332" y="317"/>
                    </a:lnTo>
                    <a:lnTo>
                      <a:pt x="334" y="323"/>
                    </a:lnTo>
                    <a:lnTo>
                      <a:pt x="334" y="325"/>
                    </a:lnTo>
                    <a:lnTo>
                      <a:pt x="336" y="329"/>
                    </a:lnTo>
                    <a:lnTo>
                      <a:pt x="340" y="329"/>
                    </a:lnTo>
                    <a:lnTo>
                      <a:pt x="346" y="327"/>
                    </a:lnTo>
                    <a:lnTo>
                      <a:pt x="348" y="327"/>
                    </a:lnTo>
                    <a:lnTo>
                      <a:pt x="346" y="325"/>
                    </a:lnTo>
                    <a:lnTo>
                      <a:pt x="344" y="319"/>
                    </a:lnTo>
                    <a:lnTo>
                      <a:pt x="346" y="307"/>
                    </a:lnTo>
                    <a:lnTo>
                      <a:pt x="374" y="313"/>
                    </a:lnTo>
                    <a:lnTo>
                      <a:pt x="386" y="317"/>
                    </a:lnTo>
                    <a:lnTo>
                      <a:pt x="392" y="323"/>
                    </a:lnTo>
                    <a:lnTo>
                      <a:pt x="396" y="323"/>
                    </a:lnTo>
                    <a:lnTo>
                      <a:pt x="394" y="429"/>
                    </a:lnTo>
                    <a:lnTo>
                      <a:pt x="316" y="431"/>
                    </a:lnTo>
                    <a:lnTo>
                      <a:pt x="318" y="407"/>
                    </a:lnTo>
                    <a:lnTo>
                      <a:pt x="178" y="407"/>
                    </a:lnTo>
                    <a:lnTo>
                      <a:pt x="178" y="389"/>
                    </a:lnTo>
                    <a:lnTo>
                      <a:pt x="174" y="391"/>
                    </a:lnTo>
                    <a:lnTo>
                      <a:pt x="170" y="391"/>
                    </a:lnTo>
                    <a:lnTo>
                      <a:pt x="166" y="393"/>
                    </a:lnTo>
                    <a:lnTo>
                      <a:pt x="164" y="395"/>
                    </a:lnTo>
                    <a:lnTo>
                      <a:pt x="158" y="397"/>
                    </a:lnTo>
                    <a:lnTo>
                      <a:pt x="154" y="401"/>
                    </a:lnTo>
                    <a:lnTo>
                      <a:pt x="148" y="395"/>
                    </a:lnTo>
                    <a:lnTo>
                      <a:pt x="78" y="395"/>
                    </a:lnTo>
                    <a:lnTo>
                      <a:pt x="78" y="285"/>
                    </a:lnTo>
                    <a:lnTo>
                      <a:pt x="2" y="2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4" name="Freeform 31">
                <a:extLst>
                  <a:ext uri="{FF2B5EF4-FFF2-40B4-BE49-F238E27FC236}">
                    <a16:creationId xmlns:a16="http://schemas.microsoft.com/office/drawing/2014/main" id="{9955BE8F-79D9-BA0B-28BF-8268FA6C8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2" y="1279"/>
                <a:ext cx="476" cy="363"/>
              </a:xfrm>
              <a:custGeom>
                <a:avLst/>
                <a:gdLst>
                  <a:gd name="T0" fmla="*/ 476 w 476"/>
                  <a:gd name="T1" fmla="*/ 363 h 363"/>
                  <a:gd name="T2" fmla="*/ 468 w 476"/>
                  <a:gd name="T3" fmla="*/ 351 h 363"/>
                  <a:gd name="T4" fmla="*/ 450 w 476"/>
                  <a:gd name="T5" fmla="*/ 345 h 363"/>
                  <a:gd name="T6" fmla="*/ 438 w 476"/>
                  <a:gd name="T7" fmla="*/ 337 h 363"/>
                  <a:gd name="T8" fmla="*/ 440 w 476"/>
                  <a:gd name="T9" fmla="*/ 329 h 363"/>
                  <a:gd name="T10" fmla="*/ 462 w 476"/>
                  <a:gd name="T11" fmla="*/ 331 h 363"/>
                  <a:gd name="T12" fmla="*/ 446 w 476"/>
                  <a:gd name="T13" fmla="*/ 307 h 363"/>
                  <a:gd name="T14" fmla="*/ 428 w 476"/>
                  <a:gd name="T15" fmla="*/ 299 h 363"/>
                  <a:gd name="T16" fmla="*/ 422 w 476"/>
                  <a:gd name="T17" fmla="*/ 311 h 363"/>
                  <a:gd name="T18" fmla="*/ 414 w 476"/>
                  <a:gd name="T19" fmla="*/ 311 h 363"/>
                  <a:gd name="T20" fmla="*/ 400 w 476"/>
                  <a:gd name="T21" fmla="*/ 305 h 363"/>
                  <a:gd name="T22" fmla="*/ 382 w 476"/>
                  <a:gd name="T23" fmla="*/ 301 h 363"/>
                  <a:gd name="T24" fmla="*/ 360 w 476"/>
                  <a:gd name="T25" fmla="*/ 301 h 363"/>
                  <a:gd name="T26" fmla="*/ 332 w 476"/>
                  <a:gd name="T27" fmla="*/ 297 h 363"/>
                  <a:gd name="T28" fmla="*/ 320 w 476"/>
                  <a:gd name="T29" fmla="*/ 319 h 363"/>
                  <a:gd name="T30" fmla="*/ 308 w 476"/>
                  <a:gd name="T31" fmla="*/ 319 h 363"/>
                  <a:gd name="T32" fmla="*/ 282 w 476"/>
                  <a:gd name="T33" fmla="*/ 309 h 363"/>
                  <a:gd name="T34" fmla="*/ 270 w 476"/>
                  <a:gd name="T35" fmla="*/ 331 h 363"/>
                  <a:gd name="T36" fmla="*/ 254 w 476"/>
                  <a:gd name="T37" fmla="*/ 337 h 363"/>
                  <a:gd name="T38" fmla="*/ 252 w 476"/>
                  <a:gd name="T39" fmla="*/ 323 h 363"/>
                  <a:gd name="T40" fmla="*/ 242 w 476"/>
                  <a:gd name="T41" fmla="*/ 331 h 363"/>
                  <a:gd name="T42" fmla="*/ 224 w 476"/>
                  <a:gd name="T43" fmla="*/ 317 h 363"/>
                  <a:gd name="T44" fmla="*/ 182 w 476"/>
                  <a:gd name="T45" fmla="*/ 319 h 363"/>
                  <a:gd name="T46" fmla="*/ 184 w 476"/>
                  <a:gd name="T47" fmla="*/ 327 h 363"/>
                  <a:gd name="T48" fmla="*/ 172 w 476"/>
                  <a:gd name="T49" fmla="*/ 325 h 363"/>
                  <a:gd name="T50" fmla="*/ 164 w 476"/>
                  <a:gd name="T51" fmla="*/ 319 h 363"/>
                  <a:gd name="T52" fmla="*/ 154 w 476"/>
                  <a:gd name="T53" fmla="*/ 329 h 363"/>
                  <a:gd name="T54" fmla="*/ 148 w 476"/>
                  <a:gd name="T55" fmla="*/ 325 h 363"/>
                  <a:gd name="T56" fmla="*/ 148 w 476"/>
                  <a:gd name="T57" fmla="*/ 309 h 363"/>
                  <a:gd name="T58" fmla="*/ 128 w 476"/>
                  <a:gd name="T59" fmla="*/ 317 h 363"/>
                  <a:gd name="T60" fmla="*/ 124 w 476"/>
                  <a:gd name="T61" fmla="*/ 311 h 363"/>
                  <a:gd name="T62" fmla="*/ 132 w 476"/>
                  <a:gd name="T63" fmla="*/ 305 h 363"/>
                  <a:gd name="T64" fmla="*/ 144 w 476"/>
                  <a:gd name="T65" fmla="*/ 299 h 363"/>
                  <a:gd name="T66" fmla="*/ 130 w 476"/>
                  <a:gd name="T67" fmla="*/ 293 h 363"/>
                  <a:gd name="T68" fmla="*/ 124 w 476"/>
                  <a:gd name="T69" fmla="*/ 287 h 363"/>
                  <a:gd name="T70" fmla="*/ 120 w 476"/>
                  <a:gd name="T71" fmla="*/ 277 h 363"/>
                  <a:gd name="T72" fmla="*/ 100 w 476"/>
                  <a:gd name="T73" fmla="*/ 271 h 363"/>
                  <a:gd name="T74" fmla="*/ 108 w 476"/>
                  <a:gd name="T75" fmla="*/ 263 h 363"/>
                  <a:gd name="T76" fmla="*/ 102 w 476"/>
                  <a:gd name="T77" fmla="*/ 258 h 363"/>
                  <a:gd name="T78" fmla="*/ 96 w 476"/>
                  <a:gd name="T79" fmla="*/ 256 h 363"/>
                  <a:gd name="T80" fmla="*/ 76 w 476"/>
                  <a:gd name="T81" fmla="*/ 242 h 363"/>
                  <a:gd name="T82" fmla="*/ 66 w 476"/>
                  <a:gd name="T83" fmla="*/ 220 h 363"/>
                  <a:gd name="T84" fmla="*/ 32 w 476"/>
                  <a:gd name="T85" fmla="*/ 164 h 363"/>
                  <a:gd name="T86" fmla="*/ 18 w 476"/>
                  <a:gd name="T87" fmla="*/ 154 h 363"/>
                  <a:gd name="T88" fmla="*/ 4 w 476"/>
                  <a:gd name="T89" fmla="*/ 130 h 363"/>
                  <a:gd name="T90" fmla="*/ 2 w 476"/>
                  <a:gd name="T91" fmla="*/ 116 h 363"/>
                  <a:gd name="T92" fmla="*/ 2 w 476"/>
                  <a:gd name="T93" fmla="*/ 112 h 363"/>
                  <a:gd name="T94" fmla="*/ 6 w 476"/>
                  <a:gd name="T95" fmla="*/ 110 h 363"/>
                  <a:gd name="T96" fmla="*/ 12 w 476"/>
                  <a:gd name="T97" fmla="*/ 88 h 363"/>
                  <a:gd name="T98" fmla="*/ 24 w 476"/>
                  <a:gd name="T99" fmla="*/ 86 h 363"/>
                  <a:gd name="T100" fmla="*/ 28 w 476"/>
                  <a:gd name="T101" fmla="*/ 74 h 363"/>
                  <a:gd name="T102" fmla="*/ 34 w 476"/>
                  <a:gd name="T103" fmla="*/ 72 h 363"/>
                  <a:gd name="T104" fmla="*/ 42 w 476"/>
                  <a:gd name="T105" fmla="*/ 74 h 363"/>
                  <a:gd name="T106" fmla="*/ 48 w 476"/>
                  <a:gd name="T107" fmla="*/ 54 h 363"/>
                  <a:gd name="T108" fmla="*/ 58 w 476"/>
                  <a:gd name="T109" fmla="*/ 52 h 363"/>
                  <a:gd name="T110" fmla="*/ 58 w 476"/>
                  <a:gd name="T111" fmla="*/ 44 h 363"/>
                  <a:gd name="T112" fmla="*/ 64 w 476"/>
                  <a:gd name="T113" fmla="*/ 46 h 363"/>
                  <a:gd name="T114" fmla="*/ 64 w 476"/>
                  <a:gd name="T115" fmla="*/ 34 h 363"/>
                  <a:gd name="T116" fmla="*/ 72 w 476"/>
                  <a:gd name="T117" fmla="*/ 26 h 363"/>
                  <a:gd name="T118" fmla="*/ 84 w 476"/>
                  <a:gd name="T119" fmla="*/ 24 h 363"/>
                  <a:gd name="T120" fmla="*/ 94 w 476"/>
                  <a:gd name="T121" fmla="*/ 12 h 363"/>
                  <a:gd name="T122" fmla="*/ 102 w 476"/>
                  <a:gd name="T123" fmla="*/ 0 h 36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76"/>
                  <a:gd name="T187" fmla="*/ 0 h 363"/>
                  <a:gd name="T188" fmla="*/ 476 w 476"/>
                  <a:gd name="T189" fmla="*/ 363 h 363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76" h="363">
                    <a:moveTo>
                      <a:pt x="336" y="0"/>
                    </a:moveTo>
                    <a:lnTo>
                      <a:pt x="476" y="0"/>
                    </a:lnTo>
                    <a:lnTo>
                      <a:pt x="476" y="363"/>
                    </a:lnTo>
                    <a:lnTo>
                      <a:pt x="474" y="361"/>
                    </a:lnTo>
                    <a:lnTo>
                      <a:pt x="470" y="357"/>
                    </a:lnTo>
                    <a:lnTo>
                      <a:pt x="468" y="351"/>
                    </a:lnTo>
                    <a:lnTo>
                      <a:pt x="466" y="347"/>
                    </a:lnTo>
                    <a:lnTo>
                      <a:pt x="458" y="349"/>
                    </a:lnTo>
                    <a:lnTo>
                      <a:pt x="450" y="345"/>
                    </a:lnTo>
                    <a:lnTo>
                      <a:pt x="444" y="341"/>
                    </a:lnTo>
                    <a:lnTo>
                      <a:pt x="440" y="339"/>
                    </a:lnTo>
                    <a:lnTo>
                      <a:pt x="438" y="337"/>
                    </a:lnTo>
                    <a:lnTo>
                      <a:pt x="436" y="333"/>
                    </a:lnTo>
                    <a:lnTo>
                      <a:pt x="436" y="331"/>
                    </a:lnTo>
                    <a:lnTo>
                      <a:pt x="440" y="329"/>
                    </a:lnTo>
                    <a:lnTo>
                      <a:pt x="450" y="329"/>
                    </a:lnTo>
                    <a:lnTo>
                      <a:pt x="460" y="335"/>
                    </a:lnTo>
                    <a:lnTo>
                      <a:pt x="462" y="331"/>
                    </a:lnTo>
                    <a:lnTo>
                      <a:pt x="456" y="325"/>
                    </a:lnTo>
                    <a:lnTo>
                      <a:pt x="454" y="321"/>
                    </a:lnTo>
                    <a:lnTo>
                      <a:pt x="446" y="307"/>
                    </a:lnTo>
                    <a:lnTo>
                      <a:pt x="436" y="307"/>
                    </a:lnTo>
                    <a:lnTo>
                      <a:pt x="432" y="305"/>
                    </a:lnTo>
                    <a:lnTo>
                      <a:pt x="428" y="299"/>
                    </a:lnTo>
                    <a:lnTo>
                      <a:pt x="422" y="299"/>
                    </a:lnTo>
                    <a:lnTo>
                      <a:pt x="424" y="305"/>
                    </a:lnTo>
                    <a:lnTo>
                      <a:pt x="422" y="311"/>
                    </a:lnTo>
                    <a:lnTo>
                      <a:pt x="420" y="313"/>
                    </a:lnTo>
                    <a:lnTo>
                      <a:pt x="418" y="313"/>
                    </a:lnTo>
                    <a:lnTo>
                      <a:pt x="414" y="311"/>
                    </a:lnTo>
                    <a:lnTo>
                      <a:pt x="408" y="307"/>
                    </a:lnTo>
                    <a:lnTo>
                      <a:pt x="400" y="305"/>
                    </a:lnTo>
                    <a:lnTo>
                      <a:pt x="394" y="305"/>
                    </a:lnTo>
                    <a:lnTo>
                      <a:pt x="386" y="305"/>
                    </a:lnTo>
                    <a:lnTo>
                      <a:pt x="382" y="301"/>
                    </a:lnTo>
                    <a:lnTo>
                      <a:pt x="378" y="293"/>
                    </a:lnTo>
                    <a:lnTo>
                      <a:pt x="368" y="293"/>
                    </a:lnTo>
                    <a:lnTo>
                      <a:pt x="360" y="301"/>
                    </a:lnTo>
                    <a:lnTo>
                      <a:pt x="348" y="293"/>
                    </a:lnTo>
                    <a:lnTo>
                      <a:pt x="338" y="293"/>
                    </a:lnTo>
                    <a:lnTo>
                      <a:pt x="332" y="297"/>
                    </a:lnTo>
                    <a:lnTo>
                      <a:pt x="330" y="303"/>
                    </a:lnTo>
                    <a:lnTo>
                      <a:pt x="322" y="317"/>
                    </a:lnTo>
                    <a:lnTo>
                      <a:pt x="320" y="319"/>
                    </a:lnTo>
                    <a:lnTo>
                      <a:pt x="316" y="319"/>
                    </a:lnTo>
                    <a:lnTo>
                      <a:pt x="312" y="321"/>
                    </a:lnTo>
                    <a:lnTo>
                      <a:pt x="308" y="319"/>
                    </a:lnTo>
                    <a:lnTo>
                      <a:pt x="296" y="305"/>
                    </a:lnTo>
                    <a:lnTo>
                      <a:pt x="290" y="305"/>
                    </a:lnTo>
                    <a:lnTo>
                      <a:pt x="282" y="309"/>
                    </a:lnTo>
                    <a:lnTo>
                      <a:pt x="278" y="313"/>
                    </a:lnTo>
                    <a:lnTo>
                      <a:pt x="276" y="319"/>
                    </a:lnTo>
                    <a:lnTo>
                      <a:pt x="270" y="331"/>
                    </a:lnTo>
                    <a:lnTo>
                      <a:pt x="268" y="335"/>
                    </a:lnTo>
                    <a:lnTo>
                      <a:pt x="264" y="337"/>
                    </a:lnTo>
                    <a:lnTo>
                      <a:pt x="254" y="337"/>
                    </a:lnTo>
                    <a:lnTo>
                      <a:pt x="254" y="331"/>
                    </a:lnTo>
                    <a:lnTo>
                      <a:pt x="256" y="323"/>
                    </a:lnTo>
                    <a:lnTo>
                      <a:pt x="252" y="323"/>
                    </a:lnTo>
                    <a:lnTo>
                      <a:pt x="246" y="329"/>
                    </a:lnTo>
                    <a:lnTo>
                      <a:pt x="242" y="331"/>
                    </a:lnTo>
                    <a:lnTo>
                      <a:pt x="234" y="323"/>
                    </a:lnTo>
                    <a:lnTo>
                      <a:pt x="230" y="323"/>
                    </a:lnTo>
                    <a:lnTo>
                      <a:pt x="224" y="317"/>
                    </a:lnTo>
                    <a:lnTo>
                      <a:pt x="212" y="313"/>
                    </a:lnTo>
                    <a:lnTo>
                      <a:pt x="184" y="307"/>
                    </a:lnTo>
                    <a:lnTo>
                      <a:pt x="182" y="319"/>
                    </a:lnTo>
                    <a:lnTo>
                      <a:pt x="184" y="325"/>
                    </a:lnTo>
                    <a:lnTo>
                      <a:pt x="186" y="327"/>
                    </a:lnTo>
                    <a:lnTo>
                      <a:pt x="184" y="327"/>
                    </a:lnTo>
                    <a:lnTo>
                      <a:pt x="178" y="329"/>
                    </a:lnTo>
                    <a:lnTo>
                      <a:pt x="174" y="329"/>
                    </a:lnTo>
                    <a:lnTo>
                      <a:pt x="172" y="325"/>
                    </a:lnTo>
                    <a:lnTo>
                      <a:pt x="172" y="323"/>
                    </a:lnTo>
                    <a:lnTo>
                      <a:pt x="170" y="317"/>
                    </a:lnTo>
                    <a:lnTo>
                      <a:pt x="164" y="319"/>
                    </a:lnTo>
                    <a:lnTo>
                      <a:pt x="160" y="327"/>
                    </a:lnTo>
                    <a:lnTo>
                      <a:pt x="158" y="329"/>
                    </a:lnTo>
                    <a:lnTo>
                      <a:pt x="154" y="329"/>
                    </a:lnTo>
                    <a:lnTo>
                      <a:pt x="152" y="327"/>
                    </a:lnTo>
                    <a:lnTo>
                      <a:pt x="148" y="325"/>
                    </a:lnTo>
                    <a:lnTo>
                      <a:pt x="148" y="323"/>
                    </a:lnTo>
                    <a:lnTo>
                      <a:pt x="144" y="321"/>
                    </a:lnTo>
                    <a:lnTo>
                      <a:pt x="148" y="309"/>
                    </a:lnTo>
                    <a:lnTo>
                      <a:pt x="142" y="311"/>
                    </a:lnTo>
                    <a:lnTo>
                      <a:pt x="134" y="315"/>
                    </a:lnTo>
                    <a:lnTo>
                      <a:pt x="128" y="317"/>
                    </a:lnTo>
                    <a:lnTo>
                      <a:pt x="126" y="317"/>
                    </a:lnTo>
                    <a:lnTo>
                      <a:pt x="124" y="315"/>
                    </a:lnTo>
                    <a:lnTo>
                      <a:pt x="124" y="311"/>
                    </a:lnTo>
                    <a:lnTo>
                      <a:pt x="124" y="309"/>
                    </a:lnTo>
                    <a:lnTo>
                      <a:pt x="132" y="305"/>
                    </a:lnTo>
                    <a:lnTo>
                      <a:pt x="136" y="305"/>
                    </a:lnTo>
                    <a:lnTo>
                      <a:pt x="142" y="301"/>
                    </a:lnTo>
                    <a:lnTo>
                      <a:pt x="144" y="299"/>
                    </a:lnTo>
                    <a:lnTo>
                      <a:pt x="140" y="293"/>
                    </a:lnTo>
                    <a:lnTo>
                      <a:pt x="136" y="289"/>
                    </a:lnTo>
                    <a:lnTo>
                      <a:pt x="130" y="293"/>
                    </a:lnTo>
                    <a:lnTo>
                      <a:pt x="128" y="289"/>
                    </a:lnTo>
                    <a:lnTo>
                      <a:pt x="124" y="289"/>
                    </a:lnTo>
                    <a:lnTo>
                      <a:pt x="124" y="287"/>
                    </a:lnTo>
                    <a:lnTo>
                      <a:pt x="122" y="283"/>
                    </a:lnTo>
                    <a:lnTo>
                      <a:pt x="120" y="279"/>
                    </a:lnTo>
                    <a:lnTo>
                      <a:pt x="120" y="277"/>
                    </a:lnTo>
                    <a:lnTo>
                      <a:pt x="118" y="277"/>
                    </a:lnTo>
                    <a:lnTo>
                      <a:pt x="112" y="267"/>
                    </a:lnTo>
                    <a:lnTo>
                      <a:pt x="100" y="271"/>
                    </a:lnTo>
                    <a:lnTo>
                      <a:pt x="98" y="263"/>
                    </a:lnTo>
                    <a:lnTo>
                      <a:pt x="108" y="265"/>
                    </a:lnTo>
                    <a:lnTo>
                      <a:pt x="108" y="263"/>
                    </a:lnTo>
                    <a:lnTo>
                      <a:pt x="104" y="256"/>
                    </a:lnTo>
                    <a:lnTo>
                      <a:pt x="102" y="256"/>
                    </a:lnTo>
                    <a:lnTo>
                      <a:pt x="102" y="258"/>
                    </a:lnTo>
                    <a:lnTo>
                      <a:pt x="104" y="259"/>
                    </a:lnTo>
                    <a:lnTo>
                      <a:pt x="100" y="261"/>
                    </a:lnTo>
                    <a:lnTo>
                      <a:pt x="96" y="256"/>
                    </a:lnTo>
                    <a:lnTo>
                      <a:pt x="88" y="248"/>
                    </a:lnTo>
                    <a:lnTo>
                      <a:pt x="80" y="244"/>
                    </a:lnTo>
                    <a:lnTo>
                      <a:pt x="76" y="242"/>
                    </a:lnTo>
                    <a:lnTo>
                      <a:pt x="72" y="236"/>
                    </a:lnTo>
                    <a:lnTo>
                      <a:pt x="64" y="224"/>
                    </a:lnTo>
                    <a:lnTo>
                      <a:pt x="66" y="220"/>
                    </a:lnTo>
                    <a:lnTo>
                      <a:pt x="52" y="208"/>
                    </a:lnTo>
                    <a:lnTo>
                      <a:pt x="36" y="180"/>
                    </a:lnTo>
                    <a:lnTo>
                      <a:pt x="32" y="164"/>
                    </a:lnTo>
                    <a:lnTo>
                      <a:pt x="30" y="164"/>
                    </a:lnTo>
                    <a:lnTo>
                      <a:pt x="26" y="158"/>
                    </a:lnTo>
                    <a:lnTo>
                      <a:pt x="18" y="154"/>
                    </a:lnTo>
                    <a:lnTo>
                      <a:pt x="12" y="148"/>
                    </a:lnTo>
                    <a:lnTo>
                      <a:pt x="2" y="132"/>
                    </a:lnTo>
                    <a:lnTo>
                      <a:pt x="4" y="130"/>
                    </a:lnTo>
                    <a:lnTo>
                      <a:pt x="6" y="124"/>
                    </a:lnTo>
                    <a:lnTo>
                      <a:pt x="4" y="118"/>
                    </a:lnTo>
                    <a:lnTo>
                      <a:pt x="2" y="116"/>
                    </a:lnTo>
                    <a:lnTo>
                      <a:pt x="0" y="116"/>
                    </a:lnTo>
                    <a:lnTo>
                      <a:pt x="0" y="114"/>
                    </a:lnTo>
                    <a:lnTo>
                      <a:pt x="2" y="112"/>
                    </a:lnTo>
                    <a:lnTo>
                      <a:pt x="4" y="112"/>
                    </a:lnTo>
                    <a:lnTo>
                      <a:pt x="6" y="110"/>
                    </a:lnTo>
                    <a:lnTo>
                      <a:pt x="4" y="102"/>
                    </a:lnTo>
                    <a:lnTo>
                      <a:pt x="8" y="92"/>
                    </a:lnTo>
                    <a:lnTo>
                      <a:pt x="12" y="88"/>
                    </a:lnTo>
                    <a:lnTo>
                      <a:pt x="18" y="86"/>
                    </a:lnTo>
                    <a:lnTo>
                      <a:pt x="20" y="86"/>
                    </a:lnTo>
                    <a:lnTo>
                      <a:pt x="24" y="86"/>
                    </a:lnTo>
                    <a:lnTo>
                      <a:pt x="26" y="84"/>
                    </a:lnTo>
                    <a:lnTo>
                      <a:pt x="26" y="80"/>
                    </a:lnTo>
                    <a:lnTo>
                      <a:pt x="28" y="74"/>
                    </a:lnTo>
                    <a:lnTo>
                      <a:pt x="30" y="70"/>
                    </a:lnTo>
                    <a:lnTo>
                      <a:pt x="32" y="72"/>
                    </a:lnTo>
                    <a:lnTo>
                      <a:pt x="34" y="72"/>
                    </a:lnTo>
                    <a:lnTo>
                      <a:pt x="36" y="76"/>
                    </a:lnTo>
                    <a:lnTo>
                      <a:pt x="38" y="76"/>
                    </a:lnTo>
                    <a:lnTo>
                      <a:pt x="42" y="74"/>
                    </a:lnTo>
                    <a:lnTo>
                      <a:pt x="44" y="68"/>
                    </a:lnTo>
                    <a:lnTo>
                      <a:pt x="44" y="62"/>
                    </a:lnTo>
                    <a:lnTo>
                      <a:pt x="48" y="54"/>
                    </a:lnTo>
                    <a:lnTo>
                      <a:pt x="50" y="50"/>
                    </a:lnTo>
                    <a:lnTo>
                      <a:pt x="56" y="50"/>
                    </a:lnTo>
                    <a:lnTo>
                      <a:pt x="58" y="52"/>
                    </a:lnTo>
                    <a:lnTo>
                      <a:pt x="58" y="46"/>
                    </a:lnTo>
                    <a:lnTo>
                      <a:pt x="58" y="44"/>
                    </a:lnTo>
                    <a:lnTo>
                      <a:pt x="60" y="46"/>
                    </a:lnTo>
                    <a:lnTo>
                      <a:pt x="62" y="46"/>
                    </a:lnTo>
                    <a:lnTo>
                      <a:pt x="64" y="46"/>
                    </a:lnTo>
                    <a:lnTo>
                      <a:pt x="64" y="38"/>
                    </a:lnTo>
                    <a:lnTo>
                      <a:pt x="64" y="36"/>
                    </a:lnTo>
                    <a:lnTo>
                      <a:pt x="64" y="34"/>
                    </a:lnTo>
                    <a:lnTo>
                      <a:pt x="64" y="32"/>
                    </a:lnTo>
                    <a:lnTo>
                      <a:pt x="70" y="28"/>
                    </a:lnTo>
                    <a:lnTo>
                      <a:pt x="72" y="26"/>
                    </a:lnTo>
                    <a:lnTo>
                      <a:pt x="76" y="24"/>
                    </a:lnTo>
                    <a:lnTo>
                      <a:pt x="80" y="26"/>
                    </a:lnTo>
                    <a:lnTo>
                      <a:pt x="84" y="24"/>
                    </a:lnTo>
                    <a:lnTo>
                      <a:pt x="86" y="22"/>
                    </a:lnTo>
                    <a:lnTo>
                      <a:pt x="92" y="18"/>
                    </a:lnTo>
                    <a:lnTo>
                      <a:pt x="94" y="12"/>
                    </a:lnTo>
                    <a:lnTo>
                      <a:pt x="96" y="8"/>
                    </a:lnTo>
                    <a:lnTo>
                      <a:pt x="100" y="4"/>
                    </a:lnTo>
                    <a:lnTo>
                      <a:pt x="102" y="0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5" name="Freeform 32">
                <a:extLst>
                  <a:ext uri="{FF2B5EF4-FFF2-40B4-BE49-F238E27FC236}">
                    <a16:creationId xmlns:a16="http://schemas.microsoft.com/office/drawing/2014/main" id="{9B624E1C-24C1-781E-E2C0-4C85786B7E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0" y="1399"/>
                <a:ext cx="288" cy="319"/>
              </a:xfrm>
              <a:custGeom>
                <a:avLst/>
                <a:gdLst>
                  <a:gd name="T0" fmla="*/ 18 w 288"/>
                  <a:gd name="T1" fmla="*/ 0 h 319"/>
                  <a:gd name="T2" fmla="*/ 288 w 288"/>
                  <a:gd name="T3" fmla="*/ 0 h 319"/>
                  <a:gd name="T4" fmla="*/ 286 w 288"/>
                  <a:gd name="T5" fmla="*/ 239 h 319"/>
                  <a:gd name="T6" fmla="*/ 280 w 288"/>
                  <a:gd name="T7" fmla="*/ 239 h 319"/>
                  <a:gd name="T8" fmla="*/ 282 w 288"/>
                  <a:gd name="T9" fmla="*/ 309 h 319"/>
                  <a:gd name="T10" fmla="*/ 214 w 288"/>
                  <a:gd name="T11" fmla="*/ 309 h 319"/>
                  <a:gd name="T12" fmla="*/ 216 w 288"/>
                  <a:gd name="T13" fmla="*/ 313 h 319"/>
                  <a:gd name="T14" fmla="*/ 216 w 288"/>
                  <a:gd name="T15" fmla="*/ 315 h 319"/>
                  <a:gd name="T16" fmla="*/ 214 w 288"/>
                  <a:gd name="T17" fmla="*/ 319 h 319"/>
                  <a:gd name="T18" fmla="*/ 212 w 288"/>
                  <a:gd name="T19" fmla="*/ 315 h 319"/>
                  <a:gd name="T20" fmla="*/ 212 w 288"/>
                  <a:gd name="T21" fmla="*/ 313 h 319"/>
                  <a:gd name="T22" fmla="*/ 208 w 288"/>
                  <a:gd name="T23" fmla="*/ 311 h 319"/>
                  <a:gd name="T24" fmla="*/ 202 w 288"/>
                  <a:gd name="T25" fmla="*/ 311 h 319"/>
                  <a:gd name="T26" fmla="*/ 192 w 288"/>
                  <a:gd name="T27" fmla="*/ 317 h 319"/>
                  <a:gd name="T28" fmla="*/ 180 w 288"/>
                  <a:gd name="T29" fmla="*/ 319 h 319"/>
                  <a:gd name="T30" fmla="*/ 172 w 288"/>
                  <a:gd name="T31" fmla="*/ 317 h 319"/>
                  <a:gd name="T32" fmla="*/ 166 w 288"/>
                  <a:gd name="T33" fmla="*/ 315 h 319"/>
                  <a:gd name="T34" fmla="*/ 160 w 288"/>
                  <a:gd name="T35" fmla="*/ 311 h 319"/>
                  <a:gd name="T36" fmla="*/ 152 w 288"/>
                  <a:gd name="T37" fmla="*/ 305 h 319"/>
                  <a:gd name="T38" fmla="*/ 148 w 288"/>
                  <a:gd name="T39" fmla="*/ 301 h 319"/>
                  <a:gd name="T40" fmla="*/ 112 w 288"/>
                  <a:gd name="T41" fmla="*/ 287 h 319"/>
                  <a:gd name="T42" fmla="*/ 102 w 288"/>
                  <a:gd name="T43" fmla="*/ 289 h 319"/>
                  <a:gd name="T44" fmla="*/ 92 w 288"/>
                  <a:gd name="T45" fmla="*/ 289 h 319"/>
                  <a:gd name="T46" fmla="*/ 78 w 288"/>
                  <a:gd name="T47" fmla="*/ 295 h 319"/>
                  <a:gd name="T48" fmla="*/ 64 w 288"/>
                  <a:gd name="T49" fmla="*/ 297 h 319"/>
                  <a:gd name="T50" fmla="*/ 64 w 288"/>
                  <a:gd name="T51" fmla="*/ 293 h 319"/>
                  <a:gd name="T52" fmla="*/ 60 w 288"/>
                  <a:gd name="T53" fmla="*/ 289 h 319"/>
                  <a:gd name="T54" fmla="*/ 54 w 288"/>
                  <a:gd name="T55" fmla="*/ 287 h 319"/>
                  <a:gd name="T56" fmla="*/ 50 w 288"/>
                  <a:gd name="T57" fmla="*/ 289 h 319"/>
                  <a:gd name="T58" fmla="*/ 40 w 288"/>
                  <a:gd name="T59" fmla="*/ 293 h 319"/>
                  <a:gd name="T60" fmla="*/ 32 w 288"/>
                  <a:gd name="T61" fmla="*/ 293 h 319"/>
                  <a:gd name="T62" fmla="*/ 28 w 288"/>
                  <a:gd name="T63" fmla="*/ 293 h 319"/>
                  <a:gd name="T64" fmla="*/ 16 w 288"/>
                  <a:gd name="T65" fmla="*/ 299 h 319"/>
                  <a:gd name="T66" fmla="*/ 8 w 288"/>
                  <a:gd name="T67" fmla="*/ 299 h 319"/>
                  <a:gd name="T68" fmla="*/ 6 w 288"/>
                  <a:gd name="T69" fmla="*/ 297 h 319"/>
                  <a:gd name="T70" fmla="*/ 0 w 288"/>
                  <a:gd name="T71" fmla="*/ 291 h 319"/>
                  <a:gd name="T72" fmla="*/ 2 w 288"/>
                  <a:gd name="T73" fmla="*/ 249 h 319"/>
                  <a:gd name="T74" fmla="*/ 2 w 288"/>
                  <a:gd name="T75" fmla="*/ 243 h 319"/>
                  <a:gd name="T76" fmla="*/ 4 w 288"/>
                  <a:gd name="T77" fmla="*/ 241 h 319"/>
                  <a:gd name="T78" fmla="*/ 6 w 288"/>
                  <a:gd name="T79" fmla="*/ 239 h 319"/>
                  <a:gd name="T80" fmla="*/ 6 w 288"/>
                  <a:gd name="T81" fmla="*/ 235 h 319"/>
                  <a:gd name="T82" fmla="*/ 8 w 288"/>
                  <a:gd name="T83" fmla="*/ 229 h 319"/>
                  <a:gd name="T84" fmla="*/ 6 w 288"/>
                  <a:gd name="T85" fmla="*/ 0 h 319"/>
                  <a:gd name="T86" fmla="*/ 18 w 288"/>
                  <a:gd name="T87" fmla="*/ 0 h 319"/>
                  <a:gd name="T88" fmla="*/ 18 w 288"/>
                  <a:gd name="T89" fmla="*/ 0 h 31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88"/>
                  <a:gd name="T136" fmla="*/ 0 h 319"/>
                  <a:gd name="T137" fmla="*/ 288 w 288"/>
                  <a:gd name="T138" fmla="*/ 319 h 31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88" h="319">
                    <a:moveTo>
                      <a:pt x="18" y="0"/>
                    </a:moveTo>
                    <a:lnTo>
                      <a:pt x="288" y="0"/>
                    </a:lnTo>
                    <a:lnTo>
                      <a:pt x="286" y="239"/>
                    </a:lnTo>
                    <a:lnTo>
                      <a:pt x="280" y="239"/>
                    </a:lnTo>
                    <a:lnTo>
                      <a:pt x="282" y="309"/>
                    </a:lnTo>
                    <a:lnTo>
                      <a:pt x="214" y="309"/>
                    </a:lnTo>
                    <a:lnTo>
                      <a:pt x="216" y="313"/>
                    </a:lnTo>
                    <a:lnTo>
                      <a:pt x="216" y="315"/>
                    </a:lnTo>
                    <a:lnTo>
                      <a:pt x="214" y="319"/>
                    </a:lnTo>
                    <a:lnTo>
                      <a:pt x="212" y="315"/>
                    </a:lnTo>
                    <a:lnTo>
                      <a:pt x="212" y="313"/>
                    </a:lnTo>
                    <a:lnTo>
                      <a:pt x="208" y="311"/>
                    </a:lnTo>
                    <a:lnTo>
                      <a:pt x="202" y="311"/>
                    </a:lnTo>
                    <a:lnTo>
                      <a:pt x="192" y="317"/>
                    </a:lnTo>
                    <a:lnTo>
                      <a:pt x="180" y="319"/>
                    </a:lnTo>
                    <a:lnTo>
                      <a:pt x="172" y="317"/>
                    </a:lnTo>
                    <a:lnTo>
                      <a:pt x="166" y="315"/>
                    </a:lnTo>
                    <a:lnTo>
                      <a:pt x="160" y="311"/>
                    </a:lnTo>
                    <a:lnTo>
                      <a:pt x="152" y="305"/>
                    </a:lnTo>
                    <a:lnTo>
                      <a:pt x="148" y="301"/>
                    </a:lnTo>
                    <a:lnTo>
                      <a:pt x="112" y="287"/>
                    </a:lnTo>
                    <a:lnTo>
                      <a:pt x="102" y="289"/>
                    </a:lnTo>
                    <a:lnTo>
                      <a:pt x="92" y="289"/>
                    </a:lnTo>
                    <a:lnTo>
                      <a:pt x="78" y="295"/>
                    </a:lnTo>
                    <a:lnTo>
                      <a:pt x="64" y="297"/>
                    </a:lnTo>
                    <a:lnTo>
                      <a:pt x="64" y="293"/>
                    </a:lnTo>
                    <a:lnTo>
                      <a:pt x="60" y="289"/>
                    </a:lnTo>
                    <a:lnTo>
                      <a:pt x="54" y="287"/>
                    </a:lnTo>
                    <a:lnTo>
                      <a:pt x="50" y="289"/>
                    </a:lnTo>
                    <a:lnTo>
                      <a:pt x="40" y="293"/>
                    </a:lnTo>
                    <a:lnTo>
                      <a:pt x="32" y="293"/>
                    </a:lnTo>
                    <a:lnTo>
                      <a:pt x="28" y="293"/>
                    </a:lnTo>
                    <a:lnTo>
                      <a:pt x="16" y="299"/>
                    </a:lnTo>
                    <a:lnTo>
                      <a:pt x="8" y="299"/>
                    </a:lnTo>
                    <a:lnTo>
                      <a:pt x="6" y="297"/>
                    </a:lnTo>
                    <a:lnTo>
                      <a:pt x="0" y="291"/>
                    </a:lnTo>
                    <a:lnTo>
                      <a:pt x="2" y="249"/>
                    </a:lnTo>
                    <a:lnTo>
                      <a:pt x="2" y="243"/>
                    </a:lnTo>
                    <a:lnTo>
                      <a:pt x="4" y="241"/>
                    </a:lnTo>
                    <a:lnTo>
                      <a:pt x="6" y="239"/>
                    </a:lnTo>
                    <a:lnTo>
                      <a:pt x="6" y="235"/>
                    </a:lnTo>
                    <a:lnTo>
                      <a:pt x="8" y="229"/>
                    </a:lnTo>
                    <a:lnTo>
                      <a:pt x="6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5559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6" name="Freeform 33">
                <a:extLst>
                  <a:ext uri="{FF2B5EF4-FFF2-40B4-BE49-F238E27FC236}">
                    <a16:creationId xmlns:a16="http://schemas.microsoft.com/office/drawing/2014/main" id="{7261A4E1-4DD8-2EE7-1B1F-9CA48FBA3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0" y="1399"/>
                <a:ext cx="282" cy="381"/>
              </a:xfrm>
              <a:custGeom>
                <a:avLst/>
                <a:gdLst>
                  <a:gd name="T0" fmla="*/ 154 w 282"/>
                  <a:gd name="T1" fmla="*/ 0 h 381"/>
                  <a:gd name="T2" fmla="*/ 166 w 282"/>
                  <a:gd name="T3" fmla="*/ 8 h 381"/>
                  <a:gd name="T4" fmla="*/ 168 w 282"/>
                  <a:gd name="T5" fmla="*/ 14 h 381"/>
                  <a:gd name="T6" fmla="*/ 168 w 282"/>
                  <a:gd name="T7" fmla="*/ 20 h 381"/>
                  <a:gd name="T8" fmla="*/ 174 w 282"/>
                  <a:gd name="T9" fmla="*/ 26 h 381"/>
                  <a:gd name="T10" fmla="*/ 184 w 282"/>
                  <a:gd name="T11" fmla="*/ 28 h 381"/>
                  <a:gd name="T12" fmla="*/ 202 w 282"/>
                  <a:gd name="T13" fmla="*/ 22 h 381"/>
                  <a:gd name="T14" fmla="*/ 208 w 282"/>
                  <a:gd name="T15" fmla="*/ 26 h 381"/>
                  <a:gd name="T16" fmla="*/ 212 w 282"/>
                  <a:gd name="T17" fmla="*/ 32 h 381"/>
                  <a:gd name="T18" fmla="*/ 212 w 282"/>
                  <a:gd name="T19" fmla="*/ 40 h 381"/>
                  <a:gd name="T20" fmla="*/ 198 w 282"/>
                  <a:gd name="T21" fmla="*/ 50 h 381"/>
                  <a:gd name="T22" fmla="*/ 196 w 282"/>
                  <a:gd name="T23" fmla="*/ 56 h 381"/>
                  <a:gd name="T24" fmla="*/ 194 w 282"/>
                  <a:gd name="T25" fmla="*/ 62 h 381"/>
                  <a:gd name="T26" fmla="*/ 198 w 282"/>
                  <a:gd name="T27" fmla="*/ 88 h 381"/>
                  <a:gd name="T28" fmla="*/ 208 w 282"/>
                  <a:gd name="T29" fmla="*/ 106 h 381"/>
                  <a:gd name="T30" fmla="*/ 224 w 282"/>
                  <a:gd name="T31" fmla="*/ 118 h 381"/>
                  <a:gd name="T32" fmla="*/ 240 w 282"/>
                  <a:gd name="T33" fmla="*/ 126 h 381"/>
                  <a:gd name="T34" fmla="*/ 250 w 282"/>
                  <a:gd name="T35" fmla="*/ 141 h 381"/>
                  <a:gd name="T36" fmla="*/ 248 w 282"/>
                  <a:gd name="T37" fmla="*/ 153 h 381"/>
                  <a:gd name="T38" fmla="*/ 244 w 282"/>
                  <a:gd name="T39" fmla="*/ 161 h 381"/>
                  <a:gd name="T40" fmla="*/ 252 w 282"/>
                  <a:gd name="T41" fmla="*/ 171 h 381"/>
                  <a:gd name="T42" fmla="*/ 262 w 282"/>
                  <a:gd name="T43" fmla="*/ 173 h 381"/>
                  <a:gd name="T44" fmla="*/ 270 w 282"/>
                  <a:gd name="T45" fmla="*/ 173 h 381"/>
                  <a:gd name="T46" fmla="*/ 282 w 282"/>
                  <a:gd name="T47" fmla="*/ 179 h 381"/>
                  <a:gd name="T48" fmla="*/ 200 w 282"/>
                  <a:gd name="T49" fmla="*/ 179 h 381"/>
                  <a:gd name="T50" fmla="*/ 194 w 282"/>
                  <a:gd name="T51" fmla="*/ 241 h 381"/>
                  <a:gd name="T52" fmla="*/ 192 w 282"/>
                  <a:gd name="T53" fmla="*/ 355 h 381"/>
                  <a:gd name="T54" fmla="*/ 186 w 282"/>
                  <a:gd name="T55" fmla="*/ 359 h 381"/>
                  <a:gd name="T56" fmla="*/ 186 w 282"/>
                  <a:gd name="T57" fmla="*/ 353 h 381"/>
                  <a:gd name="T58" fmla="*/ 186 w 282"/>
                  <a:gd name="T59" fmla="*/ 347 h 381"/>
                  <a:gd name="T60" fmla="*/ 174 w 282"/>
                  <a:gd name="T61" fmla="*/ 349 h 381"/>
                  <a:gd name="T62" fmla="*/ 168 w 282"/>
                  <a:gd name="T63" fmla="*/ 359 h 381"/>
                  <a:gd name="T64" fmla="*/ 160 w 282"/>
                  <a:gd name="T65" fmla="*/ 361 h 381"/>
                  <a:gd name="T66" fmla="*/ 152 w 282"/>
                  <a:gd name="T67" fmla="*/ 357 h 381"/>
                  <a:gd name="T68" fmla="*/ 146 w 282"/>
                  <a:gd name="T69" fmla="*/ 351 h 381"/>
                  <a:gd name="T70" fmla="*/ 138 w 282"/>
                  <a:gd name="T71" fmla="*/ 349 h 381"/>
                  <a:gd name="T72" fmla="*/ 126 w 282"/>
                  <a:gd name="T73" fmla="*/ 347 h 381"/>
                  <a:gd name="T74" fmla="*/ 118 w 282"/>
                  <a:gd name="T75" fmla="*/ 347 h 381"/>
                  <a:gd name="T76" fmla="*/ 112 w 282"/>
                  <a:gd name="T77" fmla="*/ 361 h 381"/>
                  <a:gd name="T78" fmla="*/ 104 w 282"/>
                  <a:gd name="T79" fmla="*/ 365 h 381"/>
                  <a:gd name="T80" fmla="*/ 90 w 282"/>
                  <a:gd name="T81" fmla="*/ 359 h 381"/>
                  <a:gd name="T82" fmla="*/ 88 w 282"/>
                  <a:gd name="T83" fmla="*/ 359 h 381"/>
                  <a:gd name="T84" fmla="*/ 72 w 282"/>
                  <a:gd name="T85" fmla="*/ 361 h 381"/>
                  <a:gd name="T86" fmla="*/ 76 w 282"/>
                  <a:gd name="T87" fmla="*/ 379 h 381"/>
                  <a:gd name="T88" fmla="*/ 62 w 282"/>
                  <a:gd name="T89" fmla="*/ 379 h 381"/>
                  <a:gd name="T90" fmla="*/ 56 w 282"/>
                  <a:gd name="T91" fmla="*/ 379 h 381"/>
                  <a:gd name="T92" fmla="*/ 54 w 282"/>
                  <a:gd name="T93" fmla="*/ 371 h 381"/>
                  <a:gd name="T94" fmla="*/ 34 w 282"/>
                  <a:gd name="T95" fmla="*/ 369 h 381"/>
                  <a:gd name="T96" fmla="*/ 26 w 282"/>
                  <a:gd name="T97" fmla="*/ 365 h 381"/>
                  <a:gd name="T98" fmla="*/ 12 w 282"/>
                  <a:gd name="T99" fmla="*/ 373 h 381"/>
                  <a:gd name="T100" fmla="*/ 2 w 282"/>
                  <a:gd name="T101" fmla="*/ 375 h 381"/>
                  <a:gd name="T102" fmla="*/ 6 w 282"/>
                  <a:gd name="T103" fmla="*/ 239 h 381"/>
                  <a:gd name="T104" fmla="*/ 8 w 282"/>
                  <a:gd name="T105" fmla="*/ 0 h 381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82"/>
                  <a:gd name="T160" fmla="*/ 0 h 381"/>
                  <a:gd name="T161" fmla="*/ 282 w 282"/>
                  <a:gd name="T162" fmla="*/ 381 h 381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82" h="381">
                    <a:moveTo>
                      <a:pt x="8" y="0"/>
                    </a:moveTo>
                    <a:lnTo>
                      <a:pt x="154" y="0"/>
                    </a:lnTo>
                    <a:lnTo>
                      <a:pt x="162" y="4"/>
                    </a:lnTo>
                    <a:lnTo>
                      <a:pt x="166" y="8"/>
                    </a:lnTo>
                    <a:lnTo>
                      <a:pt x="168" y="10"/>
                    </a:lnTo>
                    <a:lnTo>
                      <a:pt x="168" y="14"/>
                    </a:lnTo>
                    <a:lnTo>
                      <a:pt x="168" y="16"/>
                    </a:lnTo>
                    <a:lnTo>
                      <a:pt x="168" y="20"/>
                    </a:lnTo>
                    <a:lnTo>
                      <a:pt x="170" y="24"/>
                    </a:lnTo>
                    <a:lnTo>
                      <a:pt x="174" y="26"/>
                    </a:lnTo>
                    <a:lnTo>
                      <a:pt x="178" y="30"/>
                    </a:lnTo>
                    <a:lnTo>
                      <a:pt x="184" y="28"/>
                    </a:lnTo>
                    <a:lnTo>
                      <a:pt x="194" y="24"/>
                    </a:lnTo>
                    <a:lnTo>
                      <a:pt x="202" y="22"/>
                    </a:lnTo>
                    <a:lnTo>
                      <a:pt x="204" y="24"/>
                    </a:lnTo>
                    <a:lnTo>
                      <a:pt x="208" y="26"/>
                    </a:lnTo>
                    <a:lnTo>
                      <a:pt x="210" y="30"/>
                    </a:lnTo>
                    <a:lnTo>
                      <a:pt x="212" y="32"/>
                    </a:lnTo>
                    <a:lnTo>
                      <a:pt x="212" y="36"/>
                    </a:lnTo>
                    <a:lnTo>
                      <a:pt x="212" y="40"/>
                    </a:lnTo>
                    <a:lnTo>
                      <a:pt x="210" y="42"/>
                    </a:lnTo>
                    <a:lnTo>
                      <a:pt x="198" y="50"/>
                    </a:lnTo>
                    <a:lnTo>
                      <a:pt x="198" y="52"/>
                    </a:lnTo>
                    <a:lnTo>
                      <a:pt x="196" y="56"/>
                    </a:lnTo>
                    <a:lnTo>
                      <a:pt x="194" y="58"/>
                    </a:lnTo>
                    <a:lnTo>
                      <a:pt x="194" y="62"/>
                    </a:lnTo>
                    <a:lnTo>
                      <a:pt x="196" y="80"/>
                    </a:lnTo>
                    <a:lnTo>
                      <a:pt x="198" y="88"/>
                    </a:lnTo>
                    <a:lnTo>
                      <a:pt x="202" y="98"/>
                    </a:lnTo>
                    <a:lnTo>
                      <a:pt x="208" y="106"/>
                    </a:lnTo>
                    <a:lnTo>
                      <a:pt x="218" y="114"/>
                    </a:lnTo>
                    <a:lnTo>
                      <a:pt x="224" y="118"/>
                    </a:lnTo>
                    <a:lnTo>
                      <a:pt x="234" y="122"/>
                    </a:lnTo>
                    <a:lnTo>
                      <a:pt x="240" y="126"/>
                    </a:lnTo>
                    <a:lnTo>
                      <a:pt x="246" y="136"/>
                    </a:lnTo>
                    <a:lnTo>
                      <a:pt x="250" y="141"/>
                    </a:lnTo>
                    <a:lnTo>
                      <a:pt x="250" y="147"/>
                    </a:lnTo>
                    <a:lnTo>
                      <a:pt x="248" y="153"/>
                    </a:lnTo>
                    <a:lnTo>
                      <a:pt x="246" y="155"/>
                    </a:lnTo>
                    <a:lnTo>
                      <a:pt x="244" y="161"/>
                    </a:lnTo>
                    <a:lnTo>
                      <a:pt x="244" y="163"/>
                    </a:lnTo>
                    <a:lnTo>
                      <a:pt x="252" y="171"/>
                    </a:lnTo>
                    <a:lnTo>
                      <a:pt x="258" y="173"/>
                    </a:lnTo>
                    <a:lnTo>
                      <a:pt x="262" y="173"/>
                    </a:lnTo>
                    <a:lnTo>
                      <a:pt x="268" y="173"/>
                    </a:lnTo>
                    <a:lnTo>
                      <a:pt x="270" y="173"/>
                    </a:lnTo>
                    <a:lnTo>
                      <a:pt x="278" y="175"/>
                    </a:lnTo>
                    <a:lnTo>
                      <a:pt x="282" y="179"/>
                    </a:lnTo>
                    <a:lnTo>
                      <a:pt x="282" y="181"/>
                    </a:lnTo>
                    <a:lnTo>
                      <a:pt x="200" y="179"/>
                    </a:lnTo>
                    <a:lnTo>
                      <a:pt x="200" y="239"/>
                    </a:lnTo>
                    <a:lnTo>
                      <a:pt x="194" y="241"/>
                    </a:lnTo>
                    <a:lnTo>
                      <a:pt x="194" y="351"/>
                    </a:lnTo>
                    <a:lnTo>
                      <a:pt x="192" y="355"/>
                    </a:lnTo>
                    <a:lnTo>
                      <a:pt x="188" y="357"/>
                    </a:lnTo>
                    <a:lnTo>
                      <a:pt x="186" y="359"/>
                    </a:lnTo>
                    <a:lnTo>
                      <a:pt x="184" y="357"/>
                    </a:lnTo>
                    <a:lnTo>
                      <a:pt x="186" y="353"/>
                    </a:lnTo>
                    <a:lnTo>
                      <a:pt x="188" y="347"/>
                    </a:lnTo>
                    <a:lnTo>
                      <a:pt x="186" y="347"/>
                    </a:lnTo>
                    <a:lnTo>
                      <a:pt x="176" y="347"/>
                    </a:lnTo>
                    <a:lnTo>
                      <a:pt x="174" y="349"/>
                    </a:lnTo>
                    <a:lnTo>
                      <a:pt x="174" y="351"/>
                    </a:lnTo>
                    <a:lnTo>
                      <a:pt x="168" y="359"/>
                    </a:lnTo>
                    <a:lnTo>
                      <a:pt x="164" y="359"/>
                    </a:lnTo>
                    <a:lnTo>
                      <a:pt x="160" y="361"/>
                    </a:lnTo>
                    <a:lnTo>
                      <a:pt x="156" y="359"/>
                    </a:lnTo>
                    <a:lnTo>
                      <a:pt x="152" y="357"/>
                    </a:lnTo>
                    <a:lnTo>
                      <a:pt x="148" y="355"/>
                    </a:lnTo>
                    <a:lnTo>
                      <a:pt x="146" y="351"/>
                    </a:lnTo>
                    <a:lnTo>
                      <a:pt x="142" y="349"/>
                    </a:lnTo>
                    <a:lnTo>
                      <a:pt x="138" y="349"/>
                    </a:lnTo>
                    <a:lnTo>
                      <a:pt x="134" y="347"/>
                    </a:lnTo>
                    <a:lnTo>
                      <a:pt x="126" y="347"/>
                    </a:lnTo>
                    <a:lnTo>
                      <a:pt x="122" y="347"/>
                    </a:lnTo>
                    <a:lnTo>
                      <a:pt x="118" y="347"/>
                    </a:lnTo>
                    <a:lnTo>
                      <a:pt x="114" y="349"/>
                    </a:lnTo>
                    <a:lnTo>
                      <a:pt x="112" y="361"/>
                    </a:lnTo>
                    <a:lnTo>
                      <a:pt x="110" y="365"/>
                    </a:lnTo>
                    <a:lnTo>
                      <a:pt x="104" y="365"/>
                    </a:lnTo>
                    <a:lnTo>
                      <a:pt x="98" y="365"/>
                    </a:lnTo>
                    <a:lnTo>
                      <a:pt x="90" y="359"/>
                    </a:lnTo>
                    <a:lnTo>
                      <a:pt x="88" y="359"/>
                    </a:lnTo>
                    <a:lnTo>
                      <a:pt x="78" y="359"/>
                    </a:lnTo>
                    <a:lnTo>
                      <a:pt x="72" y="361"/>
                    </a:lnTo>
                    <a:lnTo>
                      <a:pt x="76" y="373"/>
                    </a:lnTo>
                    <a:lnTo>
                      <a:pt x="76" y="379"/>
                    </a:lnTo>
                    <a:lnTo>
                      <a:pt x="72" y="381"/>
                    </a:lnTo>
                    <a:lnTo>
                      <a:pt x="62" y="379"/>
                    </a:lnTo>
                    <a:lnTo>
                      <a:pt x="60" y="379"/>
                    </a:lnTo>
                    <a:lnTo>
                      <a:pt x="56" y="379"/>
                    </a:lnTo>
                    <a:lnTo>
                      <a:pt x="58" y="375"/>
                    </a:lnTo>
                    <a:lnTo>
                      <a:pt x="54" y="371"/>
                    </a:lnTo>
                    <a:lnTo>
                      <a:pt x="42" y="371"/>
                    </a:lnTo>
                    <a:lnTo>
                      <a:pt x="34" y="369"/>
                    </a:lnTo>
                    <a:lnTo>
                      <a:pt x="30" y="367"/>
                    </a:lnTo>
                    <a:lnTo>
                      <a:pt x="26" y="365"/>
                    </a:lnTo>
                    <a:lnTo>
                      <a:pt x="18" y="361"/>
                    </a:lnTo>
                    <a:lnTo>
                      <a:pt x="12" y="373"/>
                    </a:lnTo>
                    <a:lnTo>
                      <a:pt x="10" y="373"/>
                    </a:lnTo>
                    <a:lnTo>
                      <a:pt x="2" y="375"/>
                    </a:lnTo>
                    <a:lnTo>
                      <a:pt x="0" y="239"/>
                    </a:lnTo>
                    <a:lnTo>
                      <a:pt x="6" y="239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98FB7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7" name="Freeform 34">
                <a:extLst>
                  <a:ext uri="{FF2B5EF4-FFF2-40B4-BE49-F238E27FC236}">
                    <a16:creationId xmlns:a16="http://schemas.microsoft.com/office/drawing/2014/main" id="{6F103687-6850-0445-8086-ED92B7302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1493"/>
                <a:ext cx="386" cy="285"/>
              </a:xfrm>
              <a:custGeom>
                <a:avLst/>
                <a:gdLst>
                  <a:gd name="T0" fmla="*/ 0 w 386"/>
                  <a:gd name="T1" fmla="*/ 0 h 285"/>
                  <a:gd name="T2" fmla="*/ 386 w 386"/>
                  <a:gd name="T3" fmla="*/ 0 h 285"/>
                  <a:gd name="T4" fmla="*/ 382 w 386"/>
                  <a:gd name="T5" fmla="*/ 285 h 285"/>
                  <a:gd name="T6" fmla="*/ 2 w 386"/>
                  <a:gd name="T7" fmla="*/ 285 h 285"/>
                  <a:gd name="T8" fmla="*/ 0 w 386"/>
                  <a:gd name="T9" fmla="*/ 0 h 285"/>
                  <a:gd name="T10" fmla="*/ 0 w 386"/>
                  <a:gd name="T11" fmla="*/ 0 h 285"/>
                  <a:gd name="T12" fmla="*/ 0 w 386"/>
                  <a:gd name="T13" fmla="*/ 0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285">
                    <a:moveTo>
                      <a:pt x="0" y="0"/>
                    </a:moveTo>
                    <a:lnTo>
                      <a:pt x="386" y="0"/>
                    </a:lnTo>
                    <a:lnTo>
                      <a:pt x="382" y="285"/>
                    </a:lnTo>
                    <a:lnTo>
                      <a:pt x="2" y="28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38" name="Freeform 35">
                <a:extLst>
                  <a:ext uri="{FF2B5EF4-FFF2-40B4-BE49-F238E27FC236}">
                    <a16:creationId xmlns:a16="http://schemas.microsoft.com/office/drawing/2014/main" id="{BB1076DC-AF34-319C-2F5E-CDF3E9DE8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1562"/>
                <a:ext cx="320" cy="288"/>
              </a:xfrm>
              <a:custGeom>
                <a:avLst/>
                <a:gdLst>
                  <a:gd name="T0" fmla="*/ 0 w 320"/>
                  <a:gd name="T1" fmla="*/ 74 h 288"/>
                  <a:gd name="T2" fmla="*/ 2 w 320"/>
                  <a:gd name="T3" fmla="*/ 0 h 288"/>
                  <a:gd name="T4" fmla="*/ 78 w 320"/>
                  <a:gd name="T5" fmla="*/ 2 h 288"/>
                  <a:gd name="T6" fmla="*/ 78 w 320"/>
                  <a:gd name="T7" fmla="*/ 112 h 288"/>
                  <a:gd name="T8" fmla="*/ 148 w 320"/>
                  <a:gd name="T9" fmla="*/ 112 h 288"/>
                  <a:gd name="T10" fmla="*/ 154 w 320"/>
                  <a:gd name="T11" fmla="*/ 118 h 288"/>
                  <a:gd name="T12" fmla="*/ 158 w 320"/>
                  <a:gd name="T13" fmla="*/ 114 h 288"/>
                  <a:gd name="T14" fmla="*/ 164 w 320"/>
                  <a:gd name="T15" fmla="*/ 112 h 288"/>
                  <a:gd name="T16" fmla="*/ 166 w 320"/>
                  <a:gd name="T17" fmla="*/ 110 h 288"/>
                  <a:gd name="T18" fmla="*/ 170 w 320"/>
                  <a:gd name="T19" fmla="*/ 108 h 288"/>
                  <a:gd name="T20" fmla="*/ 174 w 320"/>
                  <a:gd name="T21" fmla="*/ 108 h 288"/>
                  <a:gd name="T22" fmla="*/ 178 w 320"/>
                  <a:gd name="T23" fmla="*/ 106 h 288"/>
                  <a:gd name="T24" fmla="*/ 178 w 320"/>
                  <a:gd name="T25" fmla="*/ 124 h 288"/>
                  <a:gd name="T26" fmla="*/ 318 w 320"/>
                  <a:gd name="T27" fmla="*/ 124 h 288"/>
                  <a:gd name="T28" fmla="*/ 316 w 320"/>
                  <a:gd name="T29" fmla="*/ 148 h 288"/>
                  <a:gd name="T30" fmla="*/ 320 w 320"/>
                  <a:gd name="T31" fmla="*/ 288 h 288"/>
                  <a:gd name="T32" fmla="*/ 26 w 320"/>
                  <a:gd name="T33" fmla="*/ 288 h 288"/>
                  <a:gd name="T34" fmla="*/ 24 w 320"/>
                  <a:gd name="T35" fmla="*/ 204 h 288"/>
                  <a:gd name="T36" fmla="*/ 22 w 320"/>
                  <a:gd name="T37" fmla="*/ 204 h 288"/>
                  <a:gd name="T38" fmla="*/ 18 w 320"/>
                  <a:gd name="T39" fmla="*/ 204 h 288"/>
                  <a:gd name="T40" fmla="*/ 12 w 320"/>
                  <a:gd name="T41" fmla="*/ 204 h 288"/>
                  <a:gd name="T42" fmla="*/ 8 w 320"/>
                  <a:gd name="T43" fmla="*/ 202 h 288"/>
                  <a:gd name="T44" fmla="*/ 2 w 320"/>
                  <a:gd name="T45" fmla="*/ 202 h 288"/>
                  <a:gd name="T46" fmla="*/ 0 w 320"/>
                  <a:gd name="T47" fmla="*/ 200 h 288"/>
                  <a:gd name="T48" fmla="*/ 0 w 320"/>
                  <a:gd name="T49" fmla="*/ 74 h 288"/>
                  <a:gd name="T50" fmla="*/ 0 w 320"/>
                  <a:gd name="T51" fmla="*/ 74 h 288"/>
                  <a:gd name="T52" fmla="*/ 0 w 320"/>
                  <a:gd name="T53" fmla="*/ 74 h 28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20"/>
                  <a:gd name="T82" fmla="*/ 0 h 288"/>
                  <a:gd name="T83" fmla="*/ 320 w 320"/>
                  <a:gd name="T84" fmla="*/ 288 h 28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20" h="288">
                    <a:moveTo>
                      <a:pt x="0" y="74"/>
                    </a:moveTo>
                    <a:lnTo>
                      <a:pt x="2" y="0"/>
                    </a:lnTo>
                    <a:lnTo>
                      <a:pt x="78" y="2"/>
                    </a:lnTo>
                    <a:lnTo>
                      <a:pt x="78" y="112"/>
                    </a:lnTo>
                    <a:lnTo>
                      <a:pt x="148" y="112"/>
                    </a:lnTo>
                    <a:lnTo>
                      <a:pt x="154" y="118"/>
                    </a:lnTo>
                    <a:lnTo>
                      <a:pt x="158" y="114"/>
                    </a:lnTo>
                    <a:lnTo>
                      <a:pt x="164" y="112"/>
                    </a:lnTo>
                    <a:lnTo>
                      <a:pt x="166" y="110"/>
                    </a:lnTo>
                    <a:lnTo>
                      <a:pt x="170" y="108"/>
                    </a:lnTo>
                    <a:lnTo>
                      <a:pt x="174" y="108"/>
                    </a:lnTo>
                    <a:lnTo>
                      <a:pt x="178" y="106"/>
                    </a:lnTo>
                    <a:lnTo>
                      <a:pt x="178" y="124"/>
                    </a:lnTo>
                    <a:lnTo>
                      <a:pt x="318" y="124"/>
                    </a:lnTo>
                    <a:lnTo>
                      <a:pt x="316" y="148"/>
                    </a:lnTo>
                    <a:lnTo>
                      <a:pt x="320" y="288"/>
                    </a:lnTo>
                    <a:lnTo>
                      <a:pt x="26" y="288"/>
                    </a:lnTo>
                    <a:lnTo>
                      <a:pt x="24" y="204"/>
                    </a:lnTo>
                    <a:lnTo>
                      <a:pt x="22" y="204"/>
                    </a:lnTo>
                    <a:lnTo>
                      <a:pt x="18" y="204"/>
                    </a:lnTo>
                    <a:lnTo>
                      <a:pt x="12" y="204"/>
                    </a:lnTo>
                    <a:lnTo>
                      <a:pt x="8" y="202"/>
                    </a:lnTo>
                    <a:lnTo>
                      <a:pt x="2" y="202"/>
                    </a:lnTo>
                    <a:lnTo>
                      <a:pt x="0" y="200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39" name="Freeform 36">
                <a:extLst>
                  <a:ext uri="{FF2B5EF4-FFF2-40B4-BE49-F238E27FC236}">
                    <a16:creationId xmlns:a16="http://schemas.microsoft.com/office/drawing/2014/main" id="{25654B36-377C-C367-B179-025DD7D1D8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1564"/>
                <a:ext cx="387" cy="286"/>
              </a:xfrm>
              <a:custGeom>
                <a:avLst/>
                <a:gdLst>
                  <a:gd name="T0" fmla="*/ 0 w 387"/>
                  <a:gd name="T1" fmla="*/ 0 h 286"/>
                  <a:gd name="T2" fmla="*/ 385 w 387"/>
                  <a:gd name="T3" fmla="*/ 0 h 286"/>
                  <a:gd name="T4" fmla="*/ 387 w 387"/>
                  <a:gd name="T5" fmla="*/ 286 h 286"/>
                  <a:gd name="T6" fmla="*/ 4 w 387"/>
                  <a:gd name="T7" fmla="*/ 286 h 286"/>
                  <a:gd name="T8" fmla="*/ 4 w 387"/>
                  <a:gd name="T9" fmla="*/ 70 h 286"/>
                  <a:gd name="T10" fmla="*/ 0 w 387"/>
                  <a:gd name="T11" fmla="*/ 72 h 286"/>
                  <a:gd name="T12" fmla="*/ 0 w 387"/>
                  <a:gd name="T13" fmla="*/ 0 h 286"/>
                  <a:gd name="T14" fmla="*/ 0 w 387"/>
                  <a:gd name="T15" fmla="*/ 0 h 286"/>
                  <a:gd name="T16" fmla="*/ 0 w 387"/>
                  <a:gd name="T17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7" h="286">
                    <a:moveTo>
                      <a:pt x="0" y="0"/>
                    </a:moveTo>
                    <a:lnTo>
                      <a:pt x="385" y="0"/>
                    </a:lnTo>
                    <a:lnTo>
                      <a:pt x="387" y="286"/>
                    </a:lnTo>
                    <a:lnTo>
                      <a:pt x="4" y="286"/>
                    </a:lnTo>
                    <a:lnTo>
                      <a:pt x="4" y="70"/>
                    </a:lnTo>
                    <a:lnTo>
                      <a:pt x="0" y="7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0" name="Freeform 37">
                <a:extLst>
                  <a:ext uri="{FF2B5EF4-FFF2-40B4-BE49-F238E27FC236}">
                    <a16:creationId xmlns:a16="http://schemas.microsoft.com/office/drawing/2014/main" id="{4B942568-937C-16EA-81EE-4E76E376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1564"/>
                <a:ext cx="368" cy="288"/>
              </a:xfrm>
              <a:custGeom>
                <a:avLst/>
                <a:gdLst>
                  <a:gd name="T0" fmla="*/ 2 w 368"/>
                  <a:gd name="T1" fmla="*/ 0 h 288"/>
                  <a:gd name="T2" fmla="*/ 308 w 368"/>
                  <a:gd name="T3" fmla="*/ 2 h 288"/>
                  <a:gd name="T4" fmla="*/ 310 w 368"/>
                  <a:gd name="T5" fmla="*/ 64 h 288"/>
                  <a:gd name="T6" fmla="*/ 308 w 368"/>
                  <a:gd name="T7" fmla="*/ 70 h 288"/>
                  <a:gd name="T8" fmla="*/ 308 w 368"/>
                  <a:gd name="T9" fmla="*/ 74 h 288"/>
                  <a:gd name="T10" fmla="*/ 306 w 368"/>
                  <a:gd name="T11" fmla="*/ 76 h 288"/>
                  <a:gd name="T12" fmla="*/ 304 w 368"/>
                  <a:gd name="T13" fmla="*/ 78 h 288"/>
                  <a:gd name="T14" fmla="*/ 304 w 368"/>
                  <a:gd name="T15" fmla="*/ 84 h 288"/>
                  <a:gd name="T16" fmla="*/ 302 w 368"/>
                  <a:gd name="T17" fmla="*/ 126 h 288"/>
                  <a:gd name="T18" fmla="*/ 308 w 368"/>
                  <a:gd name="T19" fmla="*/ 132 h 288"/>
                  <a:gd name="T20" fmla="*/ 310 w 368"/>
                  <a:gd name="T21" fmla="*/ 134 h 288"/>
                  <a:gd name="T22" fmla="*/ 318 w 368"/>
                  <a:gd name="T23" fmla="*/ 134 h 288"/>
                  <a:gd name="T24" fmla="*/ 330 w 368"/>
                  <a:gd name="T25" fmla="*/ 128 h 288"/>
                  <a:gd name="T26" fmla="*/ 334 w 368"/>
                  <a:gd name="T27" fmla="*/ 128 h 288"/>
                  <a:gd name="T28" fmla="*/ 342 w 368"/>
                  <a:gd name="T29" fmla="*/ 128 h 288"/>
                  <a:gd name="T30" fmla="*/ 352 w 368"/>
                  <a:gd name="T31" fmla="*/ 124 h 288"/>
                  <a:gd name="T32" fmla="*/ 356 w 368"/>
                  <a:gd name="T33" fmla="*/ 122 h 288"/>
                  <a:gd name="T34" fmla="*/ 362 w 368"/>
                  <a:gd name="T35" fmla="*/ 124 h 288"/>
                  <a:gd name="T36" fmla="*/ 366 w 368"/>
                  <a:gd name="T37" fmla="*/ 128 h 288"/>
                  <a:gd name="T38" fmla="*/ 366 w 368"/>
                  <a:gd name="T39" fmla="*/ 132 h 288"/>
                  <a:gd name="T40" fmla="*/ 368 w 368"/>
                  <a:gd name="T41" fmla="*/ 288 h 288"/>
                  <a:gd name="T42" fmla="*/ 62 w 368"/>
                  <a:gd name="T43" fmla="*/ 286 h 288"/>
                  <a:gd name="T44" fmla="*/ 64 w 368"/>
                  <a:gd name="T45" fmla="*/ 108 h 288"/>
                  <a:gd name="T46" fmla="*/ 62 w 368"/>
                  <a:gd name="T47" fmla="*/ 104 h 288"/>
                  <a:gd name="T48" fmla="*/ 58 w 368"/>
                  <a:gd name="T49" fmla="*/ 100 h 288"/>
                  <a:gd name="T50" fmla="*/ 52 w 368"/>
                  <a:gd name="T51" fmla="*/ 96 h 288"/>
                  <a:gd name="T52" fmla="*/ 44 w 368"/>
                  <a:gd name="T53" fmla="*/ 90 h 288"/>
                  <a:gd name="T54" fmla="*/ 42 w 368"/>
                  <a:gd name="T55" fmla="*/ 90 h 288"/>
                  <a:gd name="T56" fmla="*/ 32 w 368"/>
                  <a:gd name="T57" fmla="*/ 88 h 288"/>
                  <a:gd name="T58" fmla="*/ 30 w 368"/>
                  <a:gd name="T59" fmla="*/ 88 h 288"/>
                  <a:gd name="T60" fmla="*/ 28 w 368"/>
                  <a:gd name="T61" fmla="*/ 84 h 288"/>
                  <a:gd name="T62" fmla="*/ 30 w 368"/>
                  <a:gd name="T63" fmla="*/ 78 h 288"/>
                  <a:gd name="T64" fmla="*/ 30 w 368"/>
                  <a:gd name="T65" fmla="*/ 78 h 288"/>
                  <a:gd name="T66" fmla="*/ 30 w 368"/>
                  <a:gd name="T67" fmla="*/ 76 h 288"/>
                  <a:gd name="T68" fmla="*/ 30 w 368"/>
                  <a:gd name="T69" fmla="*/ 76 h 288"/>
                  <a:gd name="T70" fmla="*/ 26 w 368"/>
                  <a:gd name="T71" fmla="*/ 76 h 288"/>
                  <a:gd name="T72" fmla="*/ 16 w 368"/>
                  <a:gd name="T73" fmla="*/ 84 h 288"/>
                  <a:gd name="T74" fmla="*/ 14 w 368"/>
                  <a:gd name="T75" fmla="*/ 84 h 288"/>
                  <a:gd name="T76" fmla="*/ 12 w 368"/>
                  <a:gd name="T77" fmla="*/ 84 h 288"/>
                  <a:gd name="T78" fmla="*/ 6 w 368"/>
                  <a:gd name="T79" fmla="*/ 82 h 288"/>
                  <a:gd name="T80" fmla="*/ 0 w 368"/>
                  <a:gd name="T81" fmla="*/ 78 h 288"/>
                  <a:gd name="T82" fmla="*/ 2 w 368"/>
                  <a:gd name="T83" fmla="*/ 0 h 288"/>
                  <a:gd name="T84" fmla="*/ 2 w 368"/>
                  <a:gd name="T85" fmla="*/ 0 h 288"/>
                  <a:gd name="T86" fmla="*/ 2 w 368"/>
                  <a:gd name="T87" fmla="*/ 0 h 28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68"/>
                  <a:gd name="T133" fmla="*/ 0 h 288"/>
                  <a:gd name="T134" fmla="*/ 368 w 368"/>
                  <a:gd name="T135" fmla="*/ 288 h 28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68" h="288">
                    <a:moveTo>
                      <a:pt x="2" y="0"/>
                    </a:moveTo>
                    <a:lnTo>
                      <a:pt x="308" y="2"/>
                    </a:lnTo>
                    <a:lnTo>
                      <a:pt x="310" y="64"/>
                    </a:lnTo>
                    <a:lnTo>
                      <a:pt x="308" y="70"/>
                    </a:lnTo>
                    <a:lnTo>
                      <a:pt x="308" y="74"/>
                    </a:lnTo>
                    <a:lnTo>
                      <a:pt x="306" y="76"/>
                    </a:lnTo>
                    <a:lnTo>
                      <a:pt x="304" y="78"/>
                    </a:lnTo>
                    <a:lnTo>
                      <a:pt x="304" y="84"/>
                    </a:lnTo>
                    <a:lnTo>
                      <a:pt x="302" y="126"/>
                    </a:lnTo>
                    <a:lnTo>
                      <a:pt x="308" y="132"/>
                    </a:lnTo>
                    <a:lnTo>
                      <a:pt x="310" y="134"/>
                    </a:lnTo>
                    <a:lnTo>
                      <a:pt x="318" y="134"/>
                    </a:lnTo>
                    <a:lnTo>
                      <a:pt x="330" y="128"/>
                    </a:lnTo>
                    <a:lnTo>
                      <a:pt x="334" y="128"/>
                    </a:lnTo>
                    <a:lnTo>
                      <a:pt x="342" y="128"/>
                    </a:lnTo>
                    <a:lnTo>
                      <a:pt x="352" y="124"/>
                    </a:lnTo>
                    <a:lnTo>
                      <a:pt x="356" y="122"/>
                    </a:lnTo>
                    <a:lnTo>
                      <a:pt x="362" y="124"/>
                    </a:lnTo>
                    <a:lnTo>
                      <a:pt x="366" y="128"/>
                    </a:lnTo>
                    <a:lnTo>
                      <a:pt x="366" y="132"/>
                    </a:lnTo>
                    <a:lnTo>
                      <a:pt x="368" y="288"/>
                    </a:lnTo>
                    <a:lnTo>
                      <a:pt x="62" y="286"/>
                    </a:lnTo>
                    <a:lnTo>
                      <a:pt x="64" y="108"/>
                    </a:lnTo>
                    <a:lnTo>
                      <a:pt x="62" y="104"/>
                    </a:lnTo>
                    <a:lnTo>
                      <a:pt x="58" y="100"/>
                    </a:lnTo>
                    <a:lnTo>
                      <a:pt x="52" y="96"/>
                    </a:lnTo>
                    <a:lnTo>
                      <a:pt x="44" y="90"/>
                    </a:lnTo>
                    <a:lnTo>
                      <a:pt x="42" y="90"/>
                    </a:lnTo>
                    <a:lnTo>
                      <a:pt x="32" y="88"/>
                    </a:lnTo>
                    <a:lnTo>
                      <a:pt x="30" y="88"/>
                    </a:lnTo>
                    <a:lnTo>
                      <a:pt x="28" y="84"/>
                    </a:lnTo>
                    <a:lnTo>
                      <a:pt x="30" y="78"/>
                    </a:lnTo>
                    <a:lnTo>
                      <a:pt x="30" y="76"/>
                    </a:lnTo>
                    <a:lnTo>
                      <a:pt x="26" y="76"/>
                    </a:lnTo>
                    <a:lnTo>
                      <a:pt x="16" y="84"/>
                    </a:lnTo>
                    <a:lnTo>
                      <a:pt x="14" y="84"/>
                    </a:lnTo>
                    <a:lnTo>
                      <a:pt x="12" y="84"/>
                    </a:lnTo>
                    <a:lnTo>
                      <a:pt x="6" y="82"/>
                    </a:lnTo>
                    <a:lnTo>
                      <a:pt x="0" y="78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</a:t>
                </a:r>
              </a:p>
            </p:txBody>
          </p:sp>
          <p:sp>
            <p:nvSpPr>
              <p:cNvPr id="141" name="Freeform 38">
                <a:extLst>
                  <a:ext uri="{FF2B5EF4-FFF2-40B4-BE49-F238E27FC236}">
                    <a16:creationId xmlns:a16="http://schemas.microsoft.com/office/drawing/2014/main" id="{F5DD6667-01B7-8FCA-53D0-85FFCE32D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6" y="1572"/>
                <a:ext cx="386" cy="388"/>
              </a:xfrm>
              <a:custGeom>
                <a:avLst/>
                <a:gdLst>
                  <a:gd name="T0" fmla="*/ 88 w 386"/>
                  <a:gd name="T1" fmla="*/ 38 h 388"/>
                  <a:gd name="T2" fmla="*/ 98 w 386"/>
                  <a:gd name="T3" fmla="*/ 30 h 388"/>
                  <a:gd name="T4" fmla="*/ 102 w 386"/>
                  <a:gd name="T5" fmla="*/ 30 h 388"/>
                  <a:gd name="T6" fmla="*/ 100 w 386"/>
                  <a:gd name="T7" fmla="*/ 44 h 388"/>
                  <a:gd name="T8" fmla="*/ 114 w 386"/>
                  <a:gd name="T9" fmla="*/ 42 h 388"/>
                  <a:gd name="T10" fmla="*/ 122 w 386"/>
                  <a:gd name="T11" fmla="*/ 26 h 388"/>
                  <a:gd name="T12" fmla="*/ 128 w 386"/>
                  <a:gd name="T13" fmla="*/ 16 h 388"/>
                  <a:gd name="T14" fmla="*/ 142 w 386"/>
                  <a:gd name="T15" fmla="*/ 12 h 388"/>
                  <a:gd name="T16" fmla="*/ 158 w 386"/>
                  <a:gd name="T17" fmla="*/ 28 h 388"/>
                  <a:gd name="T18" fmla="*/ 166 w 386"/>
                  <a:gd name="T19" fmla="*/ 26 h 388"/>
                  <a:gd name="T20" fmla="*/ 176 w 386"/>
                  <a:gd name="T21" fmla="*/ 10 h 388"/>
                  <a:gd name="T22" fmla="*/ 184 w 386"/>
                  <a:gd name="T23" fmla="*/ 0 h 388"/>
                  <a:gd name="T24" fmla="*/ 206 w 386"/>
                  <a:gd name="T25" fmla="*/ 8 h 388"/>
                  <a:gd name="T26" fmla="*/ 224 w 386"/>
                  <a:gd name="T27" fmla="*/ 0 h 388"/>
                  <a:gd name="T28" fmla="*/ 232 w 386"/>
                  <a:gd name="T29" fmla="*/ 12 h 388"/>
                  <a:gd name="T30" fmla="*/ 246 w 386"/>
                  <a:gd name="T31" fmla="*/ 12 h 388"/>
                  <a:gd name="T32" fmla="*/ 260 w 386"/>
                  <a:gd name="T33" fmla="*/ 18 h 388"/>
                  <a:gd name="T34" fmla="*/ 264 w 386"/>
                  <a:gd name="T35" fmla="*/ 20 h 388"/>
                  <a:gd name="T36" fmla="*/ 268 w 386"/>
                  <a:gd name="T37" fmla="*/ 18 h 388"/>
                  <a:gd name="T38" fmla="*/ 268 w 386"/>
                  <a:gd name="T39" fmla="*/ 6 h 388"/>
                  <a:gd name="T40" fmla="*/ 278 w 386"/>
                  <a:gd name="T41" fmla="*/ 12 h 388"/>
                  <a:gd name="T42" fmla="*/ 292 w 386"/>
                  <a:gd name="T43" fmla="*/ 14 h 388"/>
                  <a:gd name="T44" fmla="*/ 302 w 386"/>
                  <a:gd name="T45" fmla="*/ 32 h 388"/>
                  <a:gd name="T46" fmla="*/ 306 w 386"/>
                  <a:gd name="T47" fmla="*/ 42 h 388"/>
                  <a:gd name="T48" fmla="*/ 286 w 386"/>
                  <a:gd name="T49" fmla="*/ 36 h 388"/>
                  <a:gd name="T50" fmla="*/ 282 w 386"/>
                  <a:gd name="T51" fmla="*/ 40 h 388"/>
                  <a:gd name="T52" fmla="*/ 286 w 386"/>
                  <a:gd name="T53" fmla="*/ 46 h 388"/>
                  <a:gd name="T54" fmla="*/ 296 w 386"/>
                  <a:gd name="T55" fmla="*/ 52 h 388"/>
                  <a:gd name="T56" fmla="*/ 312 w 386"/>
                  <a:gd name="T57" fmla="*/ 54 h 388"/>
                  <a:gd name="T58" fmla="*/ 316 w 386"/>
                  <a:gd name="T59" fmla="*/ 64 h 388"/>
                  <a:gd name="T60" fmla="*/ 328 w 386"/>
                  <a:gd name="T61" fmla="*/ 74 h 388"/>
                  <a:gd name="T62" fmla="*/ 336 w 386"/>
                  <a:gd name="T63" fmla="*/ 76 h 388"/>
                  <a:gd name="T64" fmla="*/ 348 w 386"/>
                  <a:gd name="T65" fmla="*/ 68 h 388"/>
                  <a:gd name="T66" fmla="*/ 352 w 386"/>
                  <a:gd name="T67" fmla="*/ 68 h 388"/>
                  <a:gd name="T68" fmla="*/ 352 w 386"/>
                  <a:gd name="T69" fmla="*/ 70 h 388"/>
                  <a:gd name="T70" fmla="*/ 352 w 386"/>
                  <a:gd name="T71" fmla="*/ 80 h 388"/>
                  <a:gd name="T72" fmla="*/ 364 w 386"/>
                  <a:gd name="T73" fmla="*/ 82 h 388"/>
                  <a:gd name="T74" fmla="*/ 374 w 386"/>
                  <a:gd name="T75" fmla="*/ 88 h 388"/>
                  <a:gd name="T76" fmla="*/ 384 w 386"/>
                  <a:gd name="T77" fmla="*/ 96 h 388"/>
                  <a:gd name="T78" fmla="*/ 384 w 386"/>
                  <a:gd name="T79" fmla="*/ 388 h 388"/>
                  <a:gd name="T80" fmla="*/ 80 w 386"/>
                  <a:gd name="T81" fmla="*/ 316 h 388"/>
                  <a:gd name="T82" fmla="*/ 0 w 386"/>
                  <a:gd name="T83" fmla="*/ 138 h 388"/>
                  <a:gd name="T84" fmla="*/ 80 w 386"/>
                  <a:gd name="T85" fmla="*/ 30 h 388"/>
                  <a:gd name="T86" fmla="*/ 80 w 386"/>
                  <a:gd name="T87" fmla="*/ 30 h 38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86"/>
                  <a:gd name="T133" fmla="*/ 0 h 388"/>
                  <a:gd name="T134" fmla="*/ 386 w 386"/>
                  <a:gd name="T135" fmla="*/ 388 h 38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86" h="388">
                    <a:moveTo>
                      <a:pt x="80" y="30"/>
                    </a:moveTo>
                    <a:lnTo>
                      <a:pt x="88" y="38"/>
                    </a:lnTo>
                    <a:lnTo>
                      <a:pt x="92" y="36"/>
                    </a:lnTo>
                    <a:lnTo>
                      <a:pt x="98" y="30"/>
                    </a:lnTo>
                    <a:lnTo>
                      <a:pt x="102" y="30"/>
                    </a:lnTo>
                    <a:lnTo>
                      <a:pt x="100" y="38"/>
                    </a:lnTo>
                    <a:lnTo>
                      <a:pt x="100" y="44"/>
                    </a:lnTo>
                    <a:lnTo>
                      <a:pt x="110" y="44"/>
                    </a:lnTo>
                    <a:lnTo>
                      <a:pt x="114" y="42"/>
                    </a:lnTo>
                    <a:lnTo>
                      <a:pt x="116" y="38"/>
                    </a:lnTo>
                    <a:lnTo>
                      <a:pt x="122" y="26"/>
                    </a:lnTo>
                    <a:lnTo>
                      <a:pt x="124" y="20"/>
                    </a:lnTo>
                    <a:lnTo>
                      <a:pt x="128" y="16"/>
                    </a:lnTo>
                    <a:lnTo>
                      <a:pt x="136" y="12"/>
                    </a:lnTo>
                    <a:lnTo>
                      <a:pt x="142" y="12"/>
                    </a:lnTo>
                    <a:lnTo>
                      <a:pt x="154" y="26"/>
                    </a:lnTo>
                    <a:lnTo>
                      <a:pt x="158" y="28"/>
                    </a:lnTo>
                    <a:lnTo>
                      <a:pt x="162" y="26"/>
                    </a:lnTo>
                    <a:lnTo>
                      <a:pt x="166" y="26"/>
                    </a:lnTo>
                    <a:lnTo>
                      <a:pt x="168" y="24"/>
                    </a:lnTo>
                    <a:lnTo>
                      <a:pt x="176" y="10"/>
                    </a:lnTo>
                    <a:lnTo>
                      <a:pt x="178" y="4"/>
                    </a:lnTo>
                    <a:lnTo>
                      <a:pt x="184" y="0"/>
                    </a:lnTo>
                    <a:lnTo>
                      <a:pt x="194" y="0"/>
                    </a:lnTo>
                    <a:lnTo>
                      <a:pt x="206" y="8"/>
                    </a:lnTo>
                    <a:lnTo>
                      <a:pt x="214" y="0"/>
                    </a:lnTo>
                    <a:lnTo>
                      <a:pt x="224" y="0"/>
                    </a:lnTo>
                    <a:lnTo>
                      <a:pt x="228" y="8"/>
                    </a:lnTo>
                    <a:lnTo>
                      <a:pt x="232" y="12"/>
                    </a:lnTo>
                    <a:lnTo>
                      <a:pt x="240" y="12"/>
                    </a:lnTo>
                    <a:lnTo>
                      <a:pt x="246" y="12"/>
                    </a:lnTo>
                    <a:lnTo>
                      <a:pt x="254" y="14"/>
                    </a:lnTo>
                    <a:lnTo>
                      <a:pt x="260" y="18"/>
                    </a:lnTo>
                    <a:lnTo>
                      <a:pt x="264" y="20"/>
                    </a:lnTo>
                    <a:lnTo>
                      <a:pt x="266" y="20"/>
                    </a:lnTo>
                    <a:lnTo>
                      <a:pt x="268" y="18"/>
                    </a:lnTo>
                    <a:lnTo>
                      <a:pt x="270" y="12"/>
                    </a:lnTo>
                    <a:lnTo>
                      <a:pt x="268" y="6"/>
                    </a:lnTo>
                    <a:lnTo>
                      <a:pt x="274" y="6"/>
                    </a:lnTo>
                    <a:lnTo>
                      <a:pt x="278" y="12"/>
                    </a:lnTo>
                    <a:lnTo>
                      <a:pt x="282" y="14"/>
                    </a:lnTo>
                    <a:lnTo>
                      <a:pt x="292" y="14"/>
                    </a:lnTo>
                    <a:lnTo>
                      <a:pt x="300" y="28"/>
                    </a:lnTo>
                    <a:lnTo>
                      <a:pt x="302" y="32"/>
                    </a:lnTo>
                    <a:lnTo>
                      <a:pt x="308" y="38"/>
                    </a:lnTo>
                    <a:lnTo>
                      <a:pt x="306" y="42"/>
                    </a:lnTo>
                    <a:lnTo>
                      <a:pt x="296" y="36"/>
                    </a:lnTo>
                    <a:lnTo>
                      <a:pt x="286" y="36"/>
                    </a:lnTo>
                    <a:lnTo>
                      <a:pt x="282" y="38"/>
                    </a:lnTo>
                    <a:lnTo>
                      <a:pt x="282" y="40"/>
                    </a:lnTo>
                    <a:lnTo>
                      <a:pt x="284" y="44"/>
                    </a:lnTo>
                    <a:lnTo>
                      <a:pt x="286" y="46"/>
                    </a:lnTo>
                    <a:lnTo>
                      <a:pt x="290" y="48"/>
                    </a:lnTo>
                    <a:lnTo>
                      <a:pt x="296" y="52"/>
                    </a:lnTo>
                    <a:lnTo>
                      <a:pt x="304" y="56"/>
                    </a:lnTo>
                    <a:lnTo>
                      <a:pt x="312" y="54"/>
                    </a:lnTo>
                    <a:lnTo>
                      <a:pt x="314" y="58"/>
                    </a:lnTo>
                    <a:lnTo>
                      <a:pt x="316" y="64"/>
                    </a:lnTo>
                    <a:lnTo>
                      <a:pt x="320" y="68"/>
                    </a:lnTo>
                    <a:lnTo>
                      <a:pt x="328" y="74"/>
                    </a:lnTo>
                    <a:lnTo>
                      <a:pt x="334" y="76"/>
                    </a:lnTo>
                    <a:lnTo>
                      <a:pt x="336" y="76"/>
                    </a:lnTo>
                    <a:lnTo>
                      <a:pt x="338" y="76"/>
                    </a:lnTo>
                    <a:lnTo>
                      <a:pt x="348" y="68"/>
                    </a:lnTo>
                    <a:lnTo>
                      <a:pt x="352" y="68"/>
                    </a:lnTo>
                    <a:lnTo>
                      <a:pt x="352" y="70"/>
                    </a:lnTo>
                    <a:lnTo>
                      <a:pt x="350" y="76"/>
                    </a:lnTo>
                    <a:lnTo>
                      <a:pt x="352" y="80"/>
                    </a:lnTo>
                    <a:lnTo>
                      <a:pt x="354" y="80"/>
                    </a:lnTo>
                    <a:lnTo>
                      <a:pt x="364" y="82"/>
                    </a:lnTo>
                    <a:lnTo>
                      <a:pt x="366" y="82"/>
                    </a:lnTo>
                    <a:lnTo>
                      <a:pt x="374" y="88"/>
                    </a:lnTo>
                    <a:lnTo>
                      <a:pt x="380" y="92"/>
                    </a:lnTo>
                    <a:lnTo>
                      <a:pt x="384" y="96"/>
                    </a:lnTo>
                    <a:lnTo>
                      <a:pt x="386" y="100"/>
                    </a:lnTo>
                    <a:lnTo>
                      <a:pt x="384" y="388"/>
                    </a:lnTo>
                    <a:lnTo>
                      <a:pt x="78" y="386"/>
                    </a:lnTo>
                    <a:lnTo>
                      <a:pt x="80" y="316"/>
                    </a:lnTo>
                    <a:lnTo>
                      <a:pt x="2" y="316"/>
                    </a:lnTo>
                    <a:lnTo>
                      <a:pt x="0" y="138"/>
                    </a:lnTo>
                    <a:lnTo>
                      <a:pt x="78" y="136"/>
                    </a:lnTo>
                    <a:lnTo>
                      <a:pt x="80" y="3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  </a:t>
                </a:r>
              </a:p>
            </p:txBody>
          </p:sp>
          <p:sp>
            <p:nvSpPr>
              <p:cNvPr id="142" name="Freeform 39">
                <a:extLst>
                  <a:ext uri="{FF2B5EF4-FFF2-40B4-BE49-F238E27FC236}">
                    <a16:creationId xmlns:a16="http://schemas.microsoft.com/office/drawing/2014/main" id="{C890A35A-7CF3-6A73-D538-544FF3879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4" y="1578"/>
                <a:ext cx="218" cy="172"/>
              </a:xfrm>
              <a:custGeom>
                <a:avLst/>
                <a:gdLst>
                  <a:gd name="T0" fmla="*/ 88 w 218"/>
                  <a:gd name="T1" fmla="*/ 2 h 172"/>
                  <a:gd name="T2" fmla="*/ 90 w 218"/>
                  <a:gd name="T3" fmla="*/ 6 h 172"/>
                  <a:gd name="T4" fmla="*/ 92 w 218"/>
                  <a:gd name="T5" fmla="*/ 10 h 172"/>
                  <a:gd name="T6" fmla="*/ 96 w 218"/>
                  <a:gd name="T7" fmla="*/ 14 h 172"/>
                  <a:gd name="T8" fmla="*/ 102 w 218"/>
                  <a:gd name="T9" fmla="*/ 20 h 172"/>
                  <a:gd name="T10" fmla="*/ 106 w 218"/>
                  <a:gd name="T11" fmla="*/ 22 h 172"/>
                  <a:gd name="T12" fmla="*/ 110 w 218"/>
                  <a:gd name="T13" fmla="*/ 24 h 172"/>
                  <a:gd name="T14" fmla="*/ 116 w 218"/>
                  <a:gd name="T15" fmla="*/ 26 h 172"/>
                  <a:gd name="T16" fmla="*/ 120 w 218"/>
                  <a:gd name="T17" fmla="*/ 26 h 172"/>
                  <a:gd name="T18" fmla="*/ 126 w 218"/>
                  <a:gd name="T19" fmla="*/ 26 h 172"/>
                  <a:gd name="T20" fmla="*/ 138 w 218"/>
                  <a:gd name="T21" fmla="*/ 26 h 172"/>
                  <a:gd name="T22" fmla="*/ 148 w 218"/>
                  <a:gd name="T23" fmla="*/ 18 h 172"/>
                  <a:gd name="T24" fmla="*/ 150 w 218"/>
                  <a:gd name="T25" fmla="*/ 16 h 172"/>
                  <a:gd name="T26" fmla="*/ 156 w 218"/>
                  <a:gd name="T27" fmla="*/ 16 h 172"/>
                  <a:gd name="T28" fmla="*/ 162 w 218"/>
                  <a:gd name="T29" fmla="*/ 16 h 172"/>
                  <a:gd name="T30" fmla="*/ 164 w 218"/>
                  <a:gd name="T31" fmla="*/ 18 h 172"/>
                  <a:gd name="T32" fmla="*/ 170 w 218"/>
                  <a:gd name="T33" fmla="*/ 20 h 172"/>
                  <a:gd name="T34" fmla="*/ 170 w 218"/>
                  <a:gd name="T35" fmla="*/ 22 h 172"/>
                  <a:gd name="T36" fmla="*/ 170 w 218"/>
                  <a:gd name="T37" fmla="*/ 24 h 172"/>
                  <a:gd name="T38" fmla="*/ 170 w 218"/>
                  <a:gd name="T39" fmla="*/ 26 h 172"/>
                  <a:gd name="T40" fmla="*/ 170 w 218"/>
                  <a:gd name="T41" fmla="*/ 28 h 172"/>
                  <a:gd name="T42" fmla="*/ 170 w 218"/>
                  <a:gd name="T43" fmla="*/ 30 h 172"/>
                  <a:gd name="T44" fmla="*/ 170 w 218"/>
                  <a:gd name="T45" fmla="*/ 32 h 172"/>
                  <a:gd name="T46" fmla="*/ 172 w 218"/>
                  <a:gd name="T47" fmla="*/ 34 h 172"/>
                  <a:gd name="T48" fmla="*/ 178 w 218"/>
                  <a:gd name="T49" fmla="*/ 38 h 172"/>
                  <a:gd name="T50" fmla="*/ 182 w 218"/>
                  <a:gd name="T51" fmla="*/ 40 h 172"/>
                  <a:gd name="T52" fmla="*/ 186 w 218"/>
                  <a:gd name="T53" fmla="*/ 40 h 172"/>
                  <a:gd name="T54" fmla="*/ 190 w 218"/>
                  <a:gd name="T55" fmla="*/ 38 h 172"/>
                  <a:gd name="T56" fmla="*/ 194 w 218"/>
                  <a:gd name="T57" fmla="*/ 36 h 172"/>
                  <a:gd name="T58" fmla="*/ 196 w 218"/>
                  <a:gd name="T59" fmla="*/ 36 h 172"/>
                  <a:gd name="T60" fmla="*/ 200 w 218"/>
                  <a:gd name="T61" fmla="*/ 36 h 172"/>
                  <a:gd name="T62" fmla="*/ 204 w 218"/>
                  <a:gd name="T63" fmla="*/ 34 h 172"/>
                  <a:gd name="T64" fmla="*/ 210 w 218"/>
                  <a:gd name="T65" fmla="*/ 34 h 172"/>
                  <a:gd name="T66" fmla="*/ 210 w 218"/>
                  <a:gd name="T67" fmla="*/ 34 h 172"/>
                  <a:gd name="T68" fmla="*/ 214 w 218"/>
                  <a:gd name="T69" fmla="*/ 36 h 172"/>
                  <a:gd name="T70" fmla="*/ 216 w 218"/>
                  <a:gd name="T71" fmla="*/ 38 h 172"/>
                  <a:gd name="T72" fmla="*/ 218 w 218"/>
                  <a:gd name="T73" fmla="*/ 44 h 172"/>
                  <a:gd name="T74" fmla="*/ 218 w 218"/>
                  <a:gd name="T75" fmla="*/ 46 h 172"/>
                  <a:gd name="T76" fmla="*/ 216 w 218"/>
                  <a:gd name="T77" fmla="*/ 52 h 172"/>
                  <a:gd name="T78" fmla="*/ 214 w 218"/>
                  <a:gd name="T79" fmla="*/ 56 h 172"/>
                  <a:gd name="T80" fmla="*/ 212 w 218"/>
                  <a:gd name="T81" fmla="*/ 60 h 172"/>
                  <a:gd name="T82" fmla="*/ 206 w 218"/>
                  <a:gd name="T83" fmla="*/ 68 h 172"/>
                  <a:gd name="T84" fmla="*/ 208 w 218"/>
                  <a:gd name="T85" fmla="*/ 130 h 172"/>
                  <a:gd name="T86" fmla="*/ 72 w 218"/>
                  <a:gd name="T87" fmla="*/ 130 h 172"/>
                  <a:gd name="T88" fmla="*/ 52 w 218"/>
                  <a:gd name="T89" fmla="*/ 122 h 172"/>
                  <a:gd name="T90" fmla="*/ 42 w 218"/>
                  <a:gd name="T91" fmla="*/ 118 h 172"/>
                  <a:gd name="T92" fmla="*/ 32 w 218"/>
                  <a:gd name="T93" fmla="*/ 120 h 172"/>
                  <a:gd name="T94" fmla="*/ 22 w 218"/>
                  <a:gd name="T95" fmla="*/ 130 h 172"/>
                  <a:gd name="T96" fmla="*/ 14 w 218"/>
                  <a:gd name="T97" fmla="*/ 140 h 172"/>
                  <a:gd name="T98" fmla="*/ 12 w 218"/>
                  <a:gd name="T99" fmla="*/ 150 h 172"/>
                  <a:gd name="T100" fmla="*/ 12 w 218"/>
                  <a:gd name="T101" fmla="*/ 154 h 172"/>
                  <a:gd name="T102" fmla="*/ 10 w 218"/>
                  <a:gd name="T103" fmla="*/ 158 h 172"/>
                  <a:gd name="T104" fmla="*/ 6 w 218"/>
                  <a:gd name="T105" fmla="*/ 164 h 172"/>
                  <a:gd name="T106" fmla="*/ 0 w 218"/>
                  <a:gd name="T107" fmla="*/ 172 h 172"/>
                  <a:gd name="T108" fmla="*/ 0 w 218"/>
                  <a:gd name="T109" fmla="*/ 62 h 172"/>
                  <a:gd name="T110" fmla="*/ 6 w 218"/>
                  <a:gd name="T111" fmla="*/ 60 h 172"/>
                  <a:gd name="T112" fmla="*/ 6 w 218"/>
                  <a:gd name="T113" fmla="*/ 0 h 172"/>
                  <a:gd name="T114" fmla="*/ 88 w 218"/>
                  <a:gd name="T115" fmla="*/ 2 h 172"/>
                  <a:gd name="T116" fmla="*/ 88 w 218"/>
                  <a:gd name="T117" fmla="*/ 2 h 17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18" h="172">
                    <a:moveTo>
                      <a:pt x="88" y="2"/>
                    </a:moveTo>
                    <a:lnTo>
                      <a:pt x="90" y="6"/>
                    </a:lnTo>
                    <a:lnTo>
                      <a:pt x="92" y="10"/>
                    </a:lnTo>
                    <a:lnTo>
                      <a:pt x="96" y="14"/>
                    </a:lnTo>
                    <a:lnTo>
                      <a:pt x="102" y="20"/>
                    </a:lnTo>
                    <a:lnTo>
                      <a:pt x="106" y="22"/>
                    </a:lnTo>
                    <a:lnTo>
                      <a:pt x="110" y="24"/>
                    </a:lnTo>
                    <a:lnTo>
                      <a:pt x="116" y="26"/>
                    </a:lnTo>
                    <a:lnTo>
                      <a:pt x="120" y="26"/>
                    </a:lnTo>
                    <a:lnTo>
                      <a:pt x="126" y="26"/>
                    </a:lnTo>
                    <a:lnTo>
                      <a:pt x="138" y="26"/>
                    </a:lnTo>
                    <a:lnTo>
                      <a:pt x="148" y="18"/>
                    </a:lnTo>
                    <a:lnTo>
                      <a:pt x="150" y="16"/>
                    </a:lnTo>
                    <a:lnTo>
                      <a:pt x="156" y="16"/>
                    </a:lnTo>
                    <a:lnTo>
                      <a:pt x="162" y="16"/>
                    </a:lnTo>
                    <a:lnTo>
                      <a:pt x="164" y="18"/>
                    </a:lnTo>
                    <a:lnTo>
                      <a:pt x="170" y="20"/>
                    </a:lnTo>
                    <a:lnTo>
                      <a:pt x="170" y="22"/>
                    </a:lnTo>
                    <a:lnTo>
                      <a:pt x="170" y="24"/>
                    </a:lnTo>
                    <a:lnTo>
                      <a:pt x="170" y="26"/>
                    </a:lnTo>
                    <a:lnTo>
                      <a:pt x="170" y="28"/>
                    </a:lnTo>
                    <a:lnTo>
                      <a:pt x="170" y="30"/>
                    </a:lnTo>
                    <a:lnTo>
                      <a:pt x="170" y="32"/>
                    </a:lnTo>
                    <a:lnTo>
                      <a:pt x="172" y="34"/>
                    </a:lnTo>
                    <a:lnTo>
                      <a:pt x="178" y="38"/>
                    </a:lnTo>
                    <a:lnTo>
                      <a:pt x="182" y="40"/>
                    </a:lnTo>
                    <a:lnTo>
                      <a:pt x="186" y="40"/>
                    </a:lnTo>
                    <a:lnTo>
                      <a:pt x="190" y="38"/>
                    </a:lnTo>
                    <a:lnTo>
                      <a:pt x="194" y="36"/>
                    </a:lnTo>
                    <a:lnTo>
                      <a:pt x="196" y="36"/>
                    </a:lnTo>
                    <a:lnTo>
                      <a:pt x="200" y="36"/>
                    </a:lnTo>
                    <a:lnTo>
                      <a:pt x="204" y="34"/>
                    </a:lnTo>
                    <a:lnTo>
                      <a:pt x="210" y="34"/>
                    </a:lnTo>
                    <a:lnTo>
                      <a:pt x="214" y="36"/>
                    </a:lnTo>
                    <a:lnTo>
                      <a:pt x="216" y="38"/>
                    </a:lnTo>
                    <a:lnTo>
                      <a:pt x="218" y="44"/>
                    </a:lnTo>
                    <a:lnTo>
                      <a:pt x="218" y="46"/>
                    </a:lnTo>
                    <a:lnTo>
                      <a:pt x="216" y="52"/>
                    </a:lnTo>
                    <a:lnTo>
                      <a:pt x="214" y="56"/>
                    </a:lnTo>
                    <a:lnTo>
                      <a:pt x="212" y="60"/>
                    </a:lnTo>
                    <a:lnTo>
                      <a:pt x="206" y="68"/>
                    </a:lnTo>
                    <a:lnTo>
                      <a:pt x="208" y="130"/>
                    </a:lnTo>
                    <a:lnTo>
                      <a:pt x="72" y="130"/>
                    </a:lnTo>
                    <a:lnTo>
                      <a:pt x="52" y="122"/>
                    </a:lnTo>
                    <a:lnTo>
                      <a:pt x="42" y="118"/>
                    </a:lnTo>
                    <a:lnTo>
                      <a:pt x="32" y="120"/>
                    </a:lnTo>
                    <a:lnTo>
                      <a:pt x="22" y="130"/>
                    </a:lnTo>
                    <a:lnTo>
                      <a:pt x="14" y="140"/>
                    </a:lnTo>
                    <a:lnTo>
                      <a:pt x="12" y="150"/>
                    </a:lnTo>
                    <a:lnTo>
                      <a:pt x="12" y="154"/>
                    </a:lnTo>
                    <a:lnTo>
                      <a:pt x="10" y="158"/>
                    </a:lnTo>
                    <a:lnTo>
                      <a:pt x="6" y="164"/>
                    </a:lnTo>
                    <a:lnTo>
                      <a:pt x="0" y="172"/>
                    </a:lnTo>
                    <a:lnTo>
                      <a:pt x="0" y="62"/>
                    </a:lnTo>
                    <a:lnTo>
                      <a:pt x="6" y="60"/>
                    </a:lnTo>
                    <a:lnTo>
                      <a:pt x="6" y="0"/>
                    </a:lnTo>
                    <a:lnTo>
                      <a:pt x="88" y="2"/>
                    </a:lnTo>
                    <a:close/>
                  </a:path>
                </a:pathLst>
              </a:custGeom>
              <a:solidFill>
                <a:srgbClr val="CA0C54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3" name="Freeform 40">
                <a:extLst>
                  <a:ext uri="{FF2B5EF4-FFF2-40B4-BE49-F238E27FC236}">
                    <a16:creationId xmlns:a16="http://schemas.microsoft.com/office/drawing/2014/main" id="{8D236EC8-94E2-868F-F305-4ED9A2574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1" y="1634"/>
                <a:ext cx="464" cy="358"/>
              </a:xfrm>
              <a:custGeom>
                <a:avLst/>
                <a:gdLst>
                  <a:gd name="T0" fmla="*/ 6 w 464"/>
                  <a:gd name="T1" fmla="*/ 0 h 358"/>
                  <a:gd name="T2" fmla="*/ 464 w 464"/>
                  <a:gd name="T3" fmla="*/ 0 h 358"/>
                  <a:gd name="T4" fmla="*/ 460 w 464"/>
                  <a:gd name="T5" fmla="*/ 356 h 358"/>
                  <a:gd name="T6" fmla="*/ 0 w 464"/>
                  <a:gd name="T7" fmla="*/ 358 h 358"/>
                  <a:gd name="T8" fmla="*/ 6 w 464"/>
                  <a:gd name="T9" fmla="*/ 0 h 358"/>
                  <a:gd name="T10" fmla="*/ 6 w 464"/>
                  <a:gd name="T11" fmla="*/ 0 h 358"/>
                  <a:gd name="T12" fmla="*/ 6 w 464"/>
                  <a:gd name="T13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4" h="358">
                    <a:moveTo>
                      <a:pt x="6" y="0"/>
                    </a:moveTo>
                    <a:lnTo>
                      <a:pt x="464" y="0"/>
                    </a:lnTo>
                    <a:lnTo>
                      <a:pt x="460" y="356"/>
                    </a:lnTo>
                    <a:lnTo>
                      <a:pt x="0" y="358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4" name="Freeform 41">
                <a:extLst>
                  <a:ext uri="{FF2B5EF4-FFF2-40B4-BE49-F238E27FC236}">
                    <a16:creationId xmlns:a16="http://schemas.microsoft.com/office/drawing/2014/main" id="{7C256BA1-FE91-49FD-74AD-B32ED34F6D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" y="1634"/>
                <a:ext cx="392" cy="362"/>
              </a:xfrm>
              <a:custGeom>
                <a:avLst/>
                <a:gdLst>
                  <a:gd name="T0" fmla="*/ 0 w 392"/>
                  <a:gd name="T1" fmla="*/ 0 h 362"/>
                  <a:gd name="T2" fmla="*/ 392 w 392"/>
                  <a:gd name="T3" fmla="*/ 0 h 362"/>
                  <a:gd name="T4" fmla="*/ 386 w 392"/>
                  <a:gd name="T5" fmla="*/ 358 h 362"/>
                  <a:gd name="T6" fmla="*/ 2 w 392"/>
                  <a:gd name="T7" fmla="*/ 362 h 362"/>
                  <a:gd name="T8" fmla="*/ 0 w 392"/>
                  <a:gd name="T9" fmla="*/ 0 h 362"/>
                  <a:gd name="T10" fmla="*/ 0 w 392"/>
                  <a:gd name="T11" fmla="*/ 0 h 362"/>
                  <a:gd name="T12" fmla="*/ 0 w 392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2" h="362">
                    <a:moveTo>
                      <a:pt x="0" y="0"/>
                    </a:moveTo>
                    <a:lnTo>
                      <a:pt x="392" y="0"/>
                    </a:lnTo>
                    <a:lnTo>
                      <a:pt x="386" y="358"/>
                    </a:lnTo>
                    <a:lnTo>
                      <a:pt x="2" y="36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5" name="Freeform 42">
                <a:extLst>
                  <a:ext uri="{FF2B5EF4-FFF2-40B4-BE49-F238E27FC236}">
                    <a16:creationId xmlns:a16="http://schemas.microsoft.com/office/drawing/2014/main" id="{C5A9FAEF-93A5-C3BB-3C9D-D19D48CCB7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9" y="1634"/>
                <a:ext cx="386" cy="362"/>
              </a:xfrm>
              <a:custGeom>
                <a:avLst/>
                <a:gdLst>
                  <a:gd name="T0" fmla="*/ 378 w 386"/>
                  <a:gd name="T1" fmla="*/ 0 h 362"/>
                  <a:gd name="T2" fmla="*/ 386 w 386"/>
                  <a:gd name="T3" fmla="*/ 0 h 362"/>
                  <a:gd name="T4" fmla="*/ 384 w 386"/>
                  <a:gd name="T5" fmla="*/ 360 h 362"/>
                  <a:gd name="T6" fmla="*/ 0 w 386"/>
                  <a:gd name="T7" fmla="*/ 362 h 362"/>
                  <a:gd name="T8" fmla="*/ 6 w 386"/>
                  <a:gd name="T9" fmla="*/ 2 h 362"/>
                  <a:gd name="T10" fmla="*/ 378 w 386"/>
                  <a:gd name="T11" fmla="*/ 0 h 362"/>
                  <a:gd name="T12" fmla="*/ 378 w 386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6" h="362">
                    <a:moveTo>
                      <a:pt x="378" y="0"/>
                    </a:moveTo>
                    <a:lnTo>
                      <a:pt x="386" y="0"/>
                    </a:lnTo>
                    <a:lnTo>
                      <a:pt x="384" y="360"/>
                    </a:lnTo>
                    <a:lnTo>
                      <a:pt x="0" y="362"/>
                    </a:lnTo>
                    <a:lnTo>
                      <a:pt x="6" y="2"/>
                    </a:lnTo>
                    <a:lnTo>
                      <a:pt x="378" y="0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6" name="Freeform 43">
                <a:extLst>
                  <a:ext uri="{FF2B5EF4-FFF2-40B4-BE49-F238E27FC236}">
                    <a16:creationId xmlns:a16="http://schemas.microsoft.com/office/drawing/2014/main" id="{62DF176A-91D0-057D-CBEA-355BF20A0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1" y="1634"/>
                <a:ext cx="460" cy="362"/>
              </a:xfrm>
              <a:custGeom>
                <a:avLst/>
                <a:gdLst>
                  <a:gd name="T0" fmla="*/ 4 w 460"/>
                  <a:gd name="T1" fmla="*/ 0 h 362"/>
                  <a:gd name="T2" fmla="*/ 460 w 460"/>
                  <a:gd name="T3" fmla="*/ 2 h 362"/>
                  <a:gd name="T4" fmla="*/ 456 w 460"/>
                  <a:gd name="T5" fmla="*/ 362 h 362"/>
                  <a:gd name="T6" fmla="*/ 0 w 460"/>
                  <a:gd name="T7" fmla="*/ 356 h 362"/>
                  <a:gd name="T8" fmla="*/ 4 w 460"/>
                  <a:gd name="T9" fmla="*/ 0 h 362"/>
                  <a:gd name="T10" fmla="*/ 4 w 460"/>
                  <a:gd name="T11" fmla="*/ 0 h 362"/>
                  <a:gd name="T12" fmla="*/ 4 w 460"/>
                  <a:gd name="T13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0" h="362">
                    <a:moveTo>
                      <a:pt x="4" y="0"/>
                    </a:moveTo>
                    <a:lnTo>
                      <a:pt x="460" y="2"/>
                    </a:lnTo>
                    <a:lnTo>
                      <a:pt x="456" y="362"/>
                    </a:lnTo>
                    <a:lnTo>
                      <a:pt x="0" y="356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7" name="Freeform 44">
                <a:extLst>
                  <a:ext uri="{FF2B5EF4-FFF2-40B4-BE49-F238E27FC236}">
                    <a16:creationId xmlns:a16="http://schemas.microsoft.com/office/drawing/2014/main" id="{F022F1FF-3E29-7CA8-BF99-6520A600F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1634"/>
                <a:ext cx="330" cy="434"/>
              </a:xfrm>
              <a:custGeom>
                <a:avLst/>
                <a:gdLst>
                  <a:gd name="T0" fmla="*/ 0 w 330"/>
                  <a:gd name="T1" fmla="*/ 0 h 434"/>
                  <a:gd name="T2" fmla="*/ 280 w 330"/>
                  <a:gd name="T3" fmla="*/ 2 h 434"/>
                  <a:gd name="T4" fmla="*/ 280 w 330"/>
                  <a:gd name="T5" fmla="*/ 128 h 434"/>
                  <a:gd name="T6" fmla="*/ 282 w 330"/>
                  <a:gd name="T7" fmla="*/ 130 h 434"/>
                  <a:gd name="T8" fmla="*/ 288 w 330"/>
                  <a:gd name="T9" fmla="*/ 130 h 434"/>
                  <a:gd name="T10" fmla="*/ 292 w 330"/>
                  <a:gd name="T11" fmla="*/ 132 h 434"/>
                  <a:gd name="T12" fmla="*/ 298 w 330"/>
                  <a:gd name="T13" fmla="*/ 132 h 434"/>
                  <a:gd name="T14" fmla="*/ 302 w 330"/>
                  <a:gd name="T15" fmla="*/ 132 h 434"/>
                  <a:gd name="T16" fmla="*/ 304 w 330"/>
                  <a:gd name="T17" fmla="*/ 132 h 434"/>
                  <a:gd name="T18" fmla="*/ 306 w 330"/>
                  <a:gd name="T19" fmla="*/ 216 h 434"/>
                  <a:gd name="T20" fmla="*/ 330 w 330"/>
                  <a:gd name="T21" fmla="*/ 216 h 434"/>
                  <a:gd name="T22" fmla="*/ 330 w 330"/>
                  <a:gd name="T23" fmla="*/ 264 h 434"/>
                  <a:gd name="T24" fmla="*/ 306 w 330"/>
                  <a:gd name="T25" fmla="*/ 264 h 434"/>
                  <a:gd name="T26" fmla="*/ 306 w 330"/>
                  <a:gd name="T27" fmla="*/ 362 h 434"/>
                  <a:gd name="T28" fmla="*/ 304 w 330"/>
                  <a:gd name="T29" fmla="*/ 362 h 434"/>
                  <a:gd name="T30" fmla="*/ 304 w 330"/>
                  <a:gd name="T31" fmla="*/ 434 h 434"/>
                  <a:gd name="T32" fmla="*/ 0 w 330"/>
                  <a:gd name="T33" fmla="*/ 432 h 434"/>
                  <a:gd name="T34" fmla="*/ 0 w 330"/>
                  <a:gd name="T35" fmla="*/ 0 h 434"/>
                  <a:gd name="T36" fmla="*/ 0 w 330"/>
                  <a:gd name="T37" fmla="*/ 0 h 434"/>
                  <a:gd name="T38" fmla="*/ 0 w 330"/>
                  <a:gd name="T39" fmla="*/ 0 h 4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30"/>
                  <a:gd name="T61" fmla="*/ 0 h 434"/>
                  <a:gd name="T62" fmla="*/ 330 w 330"/>
                  <a:gd name="T63" fmla="*/ 434 h 4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30" h="434">
                    <a:moveTo>
                      <a:pt x="0" y="0"/>
                    </a:moveTo>
                    <a:lnTo>
                      <a:pt x="280" y="2"/>
                    </a:lnTo>
                    <a:lnTo>
                      <a:pt x="280" y="128"/>
                    </a:lnTo>
                    <a:lnTo>
                      <a:pt x="282" y="130"/>
                    </a:lnTo>
                    <a:lnTo>
                      <a:pt x="288" y="130"/>
                    </a:lnTo>
                    <a:lnTo>
                      <a:pt x="292" y="132"/>
                    </a:lnTo>
                    <a:lnTo>
                      <a:pt x="298" y="132"/>
                    </a:lnTo>
                    <a:lnTo>
                      <a:pt x="302" y="132"/>
                    </a:lnTo>
                    <a:lnTo>
                      <a:pt x="304" y="132"/>
                    </a:lnTo>
                    <a:lnTo>
                      <a:pt x="306" y="216"/>
                    </a:lnTo>
                    <a:lnTo>
                      <a:pt x="330" y="216"/>
                    </a:lnTo>
                    <a:lnTo>
                      <a:pt x="330" y="264"/>
                    </a:lnTo>
                    <a:lnTo>
                      <a:pt x="306" y="264"/>
                    </a:lnTo>
                    <a:lnTo>
                      <a:pt x="306" y="362"/>
                    </a:lnTo>
                    <a:lnTo>
                      <a:pt x="304" y="362"/>
                    </a:lnTo>
                    <a:lnTo>
                      <a:pt x="304" y="434"/>
                    </a:lnTo>
                    <a:lnTo>
                      <a:pt x="0" y="4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48" name="Freeform 45">
                <a:extLst>
                  <a:ext uri="{FF2B5EF4-FFF2-40B4-BE49-F238E27FC236}">
                    <a16:creationId xmlns:a16="http://schemas.microsoft.com/office/drawing/2014/main" id="{2877E75D-DC39-488E-0A1D-81176A6FE5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1634"/>
                <a:ext cx="382" cy="362"/>
              </a:xfrm>
              <a:custGeom>
                <a:avLst/>
                <a:gdLst>
                  <a:gd name="T0" fmla="*/ 2 w 382"/>
                  <a:gd name="T1" fmla="*/ 0 h 362"/>
                  <a:gd name="T2" fmla="*/ 382 w 382"/>
                  <a:gd name="T3" fmla="*/ 0 h 362"/>
                  <a:gd name="T4" fmla="*/ 382 w 382"/>
                  <a:gd name="T5" fmla="*/ 360 h 362"/>
                  <a:gd name="T6" fmla="*/ 310 w 382"/>
                  <a:gd name="T7" fmla="*/ 362 h 362"/>
                  <a:gd name="T8" fmla="*/ 304 w 382"/>
                  <a:gd name="T9" fmla="*/ 362 h 362"/>
                  <a:gd name="T10" fmla="*/ 0 w 382"/>
                  <a:gd name="T11" fmla="*/ 360 h 362"/>
                  <a:gd name="T12" fmla="*/ 2 w 382"/>
                  <a:gd name="T13" fmla="*/ 0 h 362"/>
                  <a:gd name="T14" fmla="*/ 2 w 382"/>
                  <a:gd name="T15" fmla="*/ 0 h 362"/>
                  <a:gd name="T16" fmla="*/ 2 w 382"/>
                  <a:gd name="T17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362">
                    <a:moveTo>
                      <a:pt x="2" y="0"/>
                    </a:moveTo>
                    <a:lnTo>
                      <a:pt x="382" y="0"/>
                    </a:lnTo>
                    <a:lnTo>
                      <a:pt x="382" y="360"/>
                    </a:lnTo>
                    <a:lnTo>
                      <a:pt x="310" y="362"/>
                    </a:lnTo>
                    <a:lnTo>
                      <a:pt x="304" y="362"/>
                    </a:lnTo>
                    <a:lnTo>
                      <a:pt x="0" y="36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49" name="Freeform 46">
                <a:extLst>
                  <a:ext uri="{FF2B5EF4-FFF2-40B4-BE49-F238E27FC236}">
                    <a16:creationId xmlns:a16="http://schemas.microsoft.com/office/drawing/2014/main" id="{D5D36ED4-7AA2-703A-0619-E917507725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636"/>
                <a:ext cx="388" cy="360"/>
              </a:xfrm>
              <a:custGeom>
                <a:avLst/>
                <a:gdLst>
                  <a:gd name="T0" fmla="*/ 378 w 388"/>
                  <a:gd name="T1" fmla="*/ 0 h 360"/>
                  <a:gd name="T2" fmla="*/ 388 w 388"/>
                  <a:gd name="T3" fmla="*/ 0 h 360"/>
                  <a:gd name="T4" fmla="*/ 382 w 388"/>
                  <a:gd name="T5" fmla="*/ 360 h 360"/>
                  <a:gd name="T6" fmla="*/ 0 w 388"/>
                  <a:gd name="T7" fmla="*/ 360 h 360"/>
                  <a:gd name="T8" fmla="*/ 4 w 388"/>
                  <a:gd name="T9" fmla="*/ 0 h 360"/>
                  <a:gd name="T10" fmla="*/ 378 w 388"/>
                  <a:gd name="T11" fmla="*/ 0 h 360"/>
                  <a:gd name="T12" fmla="*/ 378 w 388"/>
                  <a:gd name="T13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8" h="360">
                    <a:moveTo>
                      <a:pt x="378" y="0"/>
                    </a:moveTo>
                    <a:lnTo>
                      <a:pt x="388" y="0"/>
                    </a:lnTo>
                    <a:lnTo>
                      <a:pt x="382" y="360"/>
                    </a:lnTo>
                    <a:lnTo>
                      <a:pt x="0" y="360"/>
                    </a:lnTo>
                    <a:lnTo>
                      <a:pt x="4" y="0"/>
                    </a:lnTo>
                    <a:lnTo>
                      <a:pt x="378" y="0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50" name="Freeform 47">
                <a:extLst>
                  <a:ext uri="{FF2B5EF4-FFF2-40B4-BE49-F238E27FC236}">
                    <a16:creationId xmlns:a16="http://schemas.microsoft.com/office/drawing/2014/main" id="{94A6875C-D3D8-3714-DDB3-78F2DA8B1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4" y="1686"/>
                <a:ext cx="308" cy="274"/>
              </a:xfrm>
              <a:custGeom>
                <a:avLst/>
                <a:gdLst>
                  <a:gd name="T0" fmla="*/ 0 w 308"/>
                  <a:gd name="T1" fmla="*/ 10 h 274"/>
                  <a:gd name="T2" fmla="*/ 14 w 308"/>
                  <a:gd name="T3" fmla="*/ 8 h 274"/>
                  <a:gd name="T4" fmla="*/ 28 w 308"/>
                  <a:gd name="T5" fmla="*/ 2 h 274"/>
                  <a:gd name="T6" fmla="*/ 38 w 308"/>
                  <a:gd name="T7" fmla="*/ 2 h 274"/>
                  <a:gd name="T8" fmla="*/ 48 w 308"/>
                  <a:gd name="T9" fmla="*/ 0 h 274"/>
                  <a:gd name="T10" fmla="*/ 84 w 308"/>
                  <a:gd name="T11" fmla="*/ 14 h 274"/>
                  <a:gd name="T12" fmla="*/ 88 w 308"/>
                  <a:gd name="T13" fmla="*/ 18 h 274"/>
                  <a:gd name="T14" fmla="*/ 96 w 308"/>
                  <a:gd name="T15" fmla="*/ 24 h 274"/>
                  <a:gd name="T16" fmla="*/ 102 w 308"/>
                  <a:gd name="T17" fmla="*/ 28 h 274"/>
                  <a:gd name="T18" fmla="*/ 108 w 308"/>
                  <a:gd name="T19" fmla="*/ 30 h 274"/>
                  <a:gd name="T20" fmla="*/ 116 w 308"/>
                  <a:gd name="T21" fmla="*/ 32 h 274"/>
                  <a:gd name="T22" fmla="*/ 128 w 308"/>
                  <a:gd name="T23" fmla="*/ 30 h 274"/>
                  <a:gd name="T24" fmla="*/ 138 w 308"/>
                  <a:gd name="T25" fmla="*/ 24 h 274"/>
                  <a:gd name="T26" fmla="*/ 144 w 308"/>
                  <a:gd name="T27" fmla="*/ 24 h 274"/>
                  <a:gd name="T28" fmla="*/ 148 w 308"/>
                  <a:gd name="T29" fmla="*/ 26 h 274"/>
                  <a:gd name="T30" fmla="*/ 148 w 308"/>
                  <a:gd name="T31" fmla="*/ 28 h 274"/>
                  <a:gd name="T32" fmla="*/ 150 w 308"/>
                  <a:gd name="T33" fmla="*/ 32 h 274"/>
                  <a:gd name="T34" fmla="*/ 152 w 308"/>
                  <a:gd name="T35" fmla="*/ 28 h 274"/>
                  <a:gd name="T36" fmla="*/ 152 w 308"/>
                  <a:gd name="T37" fmla="*/ 26 h 274"/>
                  <a:gd name="T38" fmla="*/ 150 w 308"/>
                  <a:gd name="T39" fmla="*/ 22 h 274"/>
                  <a:gd name="T40" fmla="*/ 218 w 308"/>
                  <a:gd name="T41" fmla="*/ 22 h 274"/>
                  <a:gd name="T42" fmla="*/ 218 w 308"/>
                  <a:gd name="T43" fmla="*/ 88 h 274"/>
                  <a:gd name="T44" fmla="*/ 226 w 308"/>
                  <a:gd name="T45" fmla="*/ 86 h 274"/>
                  <a:gd name="T46" fmla="*/ 228 w 308"/>
                  <a:gd name="T47" fmla="*/ 86 h 274"/>
                  <a:gd name="T48" fmla="*/ 234 w 308"/>
                  <a:gd name="T49" fmla="*/ 74 h 274"/>
                  <a:gd name="T50" fmla="*/ 242 w 308"/>
                  <a:gd name="T51" fmla="*/ 78 h 274"/>
                  <a:gd name="T52" fmla="*/ 246 w 308"/>
                  <a:gd name="T53" fmla="*/ 80 h 274"/>
                  <a:gd name="T54" fmla="*/ 250 w 308"/>
                  <a:gd name="T55" fmla="*/ 82 h 274"/>
                  <a:gd name="T56" fmla="*/ 258 w 308"/>
                  <a:gd name="T57" fmla="*/ 84 h 274"/>
                  <a:gd name="T58" fmla="*/ 270 w 308"/>
                  <a:gd name="T59" fmla="*/ 84 h 274"/>
                  <a:gd name="T60" fmla="*/ 274 w 308"/>
                  <a:gd name="T61" fmla="*/ 88 h 274"/>
                  <a:gd name="T62" fmla="*/ 272 w 308"/>
                  <a:gd name="T63" fmla="*/ 92 h 274"/>
                  <a:gd name="T64" fmla="*/ 276 w 308"/>
                  <a:gd name="T65" fmla="*/ 92 h 274"/>
                  <a:gd name="T66" fmla="*/ 278 w 308"/>
                  <a:gd name="T67" fmla="*/ 92 h 274"/>
                  <a:gd name="T68" fmla="*/ 288 w 308"/>
                  <a:gd name="T69" fmla="*/ 94 h 274"/>
                  <a:gd name="T70" fmla="*/ 292 w 308"/>
                  <a:gd name="T71" fmla="*/ 92 h 274"/>
                  <a:gd name="T72" fmla="*/ 292 w 308"/>
                  <a:gd name="T73" fmla="*/ 86 h 274"/>
                  <a:gd name="T74" fmla="*/ 288 w 308"/>
                  <a:gd name="T75" fmla="*/ 74 h 274"/>
                  <a:gd name="T76" fmla="*/ 294 w 308"/>
                  <a:gd name="T77" fmla="*/ 72 h 274"/>
                  <a:gd name="T78" fmla="*/ 304 w 308"/>
                  <a:gd name="T79" fmla="*/ 72 h 274"/>
                  <a:gd name="T80" fmla="*/ 306 w 308"/>
                  <a:gd name="T81" fmla="*/ 72 h 274"/>
                  <a:gd name="T82" fmla="*/ 306 w 308"/>
                  <a:gd name="T83" fmla="*/ 72 h 274"/>
                  <a:gd name="T84" fmla="*/ 308 w 308"/>
                  <a:gd name="T85" fmla="*/ 74 h 274"/>
                  <a:gd name="T86" fmla="*/ 308 w 308"/>
                  <a:gd name="T87" fmla="*/ 274 h 274"/>
                  <a:gd name="T88" fmla="*/ 2 w 308"/>
                  <a:gd name="T89" fmla="*/ 274 h 274"/>
                  <a:gd name="T90" fmla="*/ 0 w 308"/>
                  <a:gd name="T91" fmla="*/ 10 h 274"/>
                  <a:gd name="T92" fmla="*/ 0 w 308"/>
                  <a:gd name="T93" fmla="*/ 10 h 274"/>
                  <a:gd name="T94" fmla="*/ 0 w 308"/>
                  <a:gd name="T95" fmla="*/ 10 h 27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08"/>
                  <a:gd name="T145" fmla="*/ 0 h 274"/>
                  <a:gd name="T146" fmla="*/ 308 w 308"/>
                  <a:gd name="T147" fmla="*/ 274 h 27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08" h="274">
                    <a:moveTo>
                      <a:pt x="0" y="10"/>
                    </a:moveTo>
                    <a:lnTo>
                      <a:pt x="14" y="8"/>
                    </a:lnTo>
                    <a:lnTo>
                      <a:pt x="28" y="2"/>
                    </a:lnTo>
                    <a:lnTo>
                      <a:pt x="38" y="2"/>
                    </a:lnTo>
                    <a:lnTo>
                      <a:pt x="48" y="0"/>
                    </a:lnTo>
                    <a:lnTo>
                      <a:pt x="84" y="14"/>
                    </a:lnTo>
                    <a:lnTo>
                      <a:pt x="88" y="18"/>
                    </a:lnTo>
                    <a:lnTo>
                      <a:pt x="96" y="24"/>
                    </a:lnTo>
                    <a:lnTo>
                      <a:pt x="102" y="28"/>
                    </a:lnTo>
                    <a:lnTo>
                      <a:pt x="108" y="30"/>
                    </a:lnTo>
                    <a:lnTo>
                      <a:pt x="116" y="32"/>
                    </a:lnTo>
                    <a:lnTo>
                      <a:pt x="128" y="30"/>
                    </a:lnTo>
                    <a:lnTo>
                      <a:pt x="138" y="24"/>
                    </a:lnTo>
                    <a:lnTo>
                      <a:pt x="144" y="24"/>
                    </a:lnTo>
                    <a:lnTo>
                      <a:pt x="148" y="26"/>
                    </a:lnTo>
                    <a:lnTo>
                      <a:pt x="148" y="28"/>
                    </a:lnTo>
                    <a:lnTo>
                      <a:pt x="150" y="32"/>
                    </a:lnTo>
                    <a:lnTo>
                      <a:pt x="152" y="28"/>
                    </a:lnTo>
                    <a:lnTo>
                      <a:pt x="152" y="26"/>
                    </a:lnTo>
                    <a:lnTo>
                      <a:pt x="150" y="22"/>
                    </a:lnTo>
                    <a:lnTo>
                      <a:pt x="218" y="22"/>
                    </a:lnTo>
                    <a:lnTo>
                      <a:pt x="218" y="88"/>
                    </a:lnTo>
                    <a:lnTo>
                      <a:pt x="226" y="86"/>
                    </a:lnTo>
                    <a:lnTo>
                      <a:pt x="228" y="86"/>
                    </a:lnTo>
                    <a:lnTo>
                      <a:pt x="234" y="74"/>
                    </a:lnTo>
                    <a:lnTo>
                      <a:pt x="242" y="78"/>
                    </a:lnTo>
                    <a:lnTo>
                      <a:pt x="246" y="80"/>
                    </a:lnTo>
                    <a:lnTo>
                      <a:pt x="250" y="82"/>
                    </a:lnTo>
                    <a:lnTo>
                      <a:pt x="258" y="84"/>
                    </a:lnTo>
                    <a:lnTo>
                      <a:pt x="270" y="84"/>
                    </a:lnTo>
                    <a:lnTo>
                      <a:pt x="274" y="88"/>
                    </a:lnTo>
                    <a:lnTo>
                      <a:pt x="272" y="92"/>
                    </a:lnTo>
                    <a:lnTo>
                      <a:pt x="276" y="92"/>
                    </a:lnTo>
                    <a:lnTo>
                      <a:pt x="278" y="92"/>
                    </a:lnTo>
                    <a:lnTo>
                      <a:pt x="288" y="94"/>
                    </a:lnTo>
                    <a:lnTo>
                      <a:pt x="292" y="92"/>
                    </a:lnTo>
                    <a:lnTo>
                      <a:pt x="292" y="86"/>
                    </a:lnTo>
                    <a:lnTo>
                      <a:pt x="288" y="74"/>
                    </a:lnTo>
                    <a:lnTo>
                      <a:pt x="294" y="72"/>
                    </a:lnTo>
                    <a:lnTo>
                      <a:pt x="304" y="72"/>
                    </a:lnTo>
                    <a:lnTo>
                      <a:pt x="306" y="72"/>
                    </a:lnTo>
                    <a:lnTo>
                      <a:pt x="308" y="74"/>
                    </a:lnTo>
                    <a:lnTo>
                      <a:pt x="308" y="274"/>
                    </a:lnTo>
                    <a:lnTo>
                      <a:pt x="2" y="27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5559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</a:t>
                </a:r>
              </a:p>
            </p:txBody>
          </p:sp>
          <p:sp>
            <p:nvSpPr>
              <p:cNvPr id="151" name="Freeform 48">
                <a:extLst>
                  <a:ext uri="{FF2B5EF4-FFF2-40B4-BE49-F238E27FC236}">
                    <a16:creationId xmlns:a16="http://schemas.microsoft.com/office/drawing/2014/main" id="{74AB5EF6-5857-59D3-F809-D4BFA6D75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2" y="1696"/>
                <a:ext cx="310" cy="266"/>
              </a:xfrm>
              <a:custGeom>
                <a:avLst/>
                <a:gdLst>
                  <a:gd name="T0" fmla="*/ 102 w 310"/>
                  <a:gd name="T1" fmla="*/ 54 h 266"/>
                  <a:gd name="T2" fmla="*/ 108 w 310"/>
                  <a:gd name="T3" fmla="*/ 46 h 266"/>
                  <a:gd name="T4" fmla="*/ 112 w 310"/>
                  <a:gd name="T5" fmla="*/ 40 h 266"/>
                  <a:gd name="T6" fmla="*/ 114 w 310"/>
                  <a:gd name="T7" fmla="*/ 36 h 266"/>
                  <a:gd name="T8" fmla="*/ 114 w 310"/>
                  <a:gd name="T9" fmla="*/ 32 h 266"/>
                  <a:gd name="T10" fmla="*/ 116 w 310"/>
                  <a:gd name="T11" fmla="*/ 22 h 266"/>
                  <a:gd name="T12" fmla="*/ 124 w 310"/>
                  <a:gd name="T13" fmla="*/ 12 h 266"/>
                  <a:gd name="T14" fmla="*/ 134 w 310"/>
                  <a:gd name="T15" fmla="*/ 2 h 266"/>
                  <a:gd name="T16" fmla="*/ 144 w 310"/>
                  <a:gd name="T17" fmla="*/ 0 h 266"/>
                  <a:gd name="T18" fmla="*/ 154 w 310"/>
                  <a:gd name="T19" fmla="*/ 4 h 266"/>
                  <a:gd name="T20" fmla="*/ 174 w 310"/>
                  <a:gd name="T21" fmla="*/ 12 h 266"/>
                  <a:gd name="T22" fmla="*/ 310 w 310"/>
                  <a:gd name="T23" fmla="*/ 12 h 266"/>
                  <a:gd name="T24" fmla="*/ 308 w 310"/>
                  <a:gd name="T25" fmla="*/ 266 h 266"/>
                  <a:gd name="T26" fmla="*/ 0 w 310"/>
                  <a:gd name="T27" fmla="*/ 264 h 266"/>
                  <a:gd name="T28" fmla="*/ 0 w 310"/>
                  <a:gd name="T29" fmla="*/ 64 h 266"/>
                  <a:gd name="T30" fmla="*/ 6 w 310"/>
                  <a:gd name="T31" fmla="*/ 68 h 266"/>
                  <a:gd name="T32" fmla="*/ 12 w 310"/>
                  <a:gd name="T33" fmla="*/ 68 h 266"/>
                  <a:gd name="T34" fmla="*/ 18 w 310"/>
                  <a:gd name="T35" fmla="*/ 68 h 266"/>
                  <a:gd name="T36" fmla="*/ 20 w 310"/>
                  <a:gd name="T37" fmla="*/ 64 h 266"/>
                  <a:gd name="T38" fmla="*/ 22 w 310"/>
                  <a:gd name="T39" fmla="*/ 52 h 266"/>
                  <a:gd name="T40" fmla="*/ 26 w 310"/>
                  <a:gd name="T41" fmla="*/ 50 h 266"/>
                  <a:gd name="T42" fmla="*/ 30 w 310"/>
                  <a:gd name="T43" fmla="*/ 50 h 266"/>
                  <a:gd name="T44" fmla="*/ 34 w 310"/>
                  <a:gd name="T45" fmla="*/ 50 h 266"/>
                  <a:gd name="T46" fmla="*/ 42 w 310"/>
                  <a:gd name="T47" fmla="*/ 50 h 266"/>
                  <a:gd name="T48" fmla="*/ 46 w 310"/>
                  <a:gd name="T49" fmla="*/ 52 h 266"/>
                  <a:gd name="T50" fmla="*/ 50 w 310"/>
                  <a:gd name="T51" fmla="*/ 52 h 266"/>
                  <a:gd name="T52" fmla="*/ 54 w 310"/>
                  <a:gd name="T53" fmla="*/ 54 h 266"/>
                  <a:gd name="T54" fmla="*/ 56 w 310"/>
                  <a:gd name="T55" fmla="*/ 58 h 266"/>
                  <a:gd name="T56" fmla="*/ 60 w 310"/>
                  <a:gd name="T57" fmla="*/ 60 h 266"/>
                  <a:gd name="T58" fmla="*/ 64 w 310"/>
                  <a:gd name="T59" fmla="*/ 62 h 266"/>
                  <a:gd name="T60" fmla="*/ 68 w 310"/>
                  <a:gd name="T61" fmla="*/ 64 h 266"/>
                  <a:gd name="T62" fmla="*/ 72 w 310"/>
                  <a:gd name="T63" fmla="*/ 62 h 266"/>
                  <a:gd name="T64" fmla="*/ 76 w 310"/>
                  <a:gd name="T65" fmla="*/ 62 h 266"/>
                  <a:gd name="T66" fmla="*/ 82 w 310"/>
                  <a:gd name="T67" fmla="*/ 54 h 266"/>
                  <a:gd name="T68" fmla="*/ 82 w 310"/>
                  <a:gd name="T69" fmla="*/ 52 h 266"/>
                  <a:gd name="T70" fmla="*/ 84 w 310"/>
                  <a:gd name="T71" fmla="*/ 50 h 266"/>
                  <a:gd name="T72" fmla="*/ 94 w 310"/>
                  <a:gd name="T73" fmla="*/ 50 h 266"/>
                  <a:gd name="T74" fmla="*/ 96 w 310"/>
                  <a:gd name="T75" fmla="*/ 50 h 266"/>
                  <a:gd name="T76" fmla="*/ 94 w 310"/>
                  <a:gd name="T77" fmla="*/ 56 h 266"/>
                  <a:gd name="T78" fmla="*/ 92 w 310"/>
                  <a:gd name="T79" fmla="*/ 60 h 266"/>
                  <a:gd name="T80" fmla="*/ 94 w 310"/>
                  <a:gd name="T81" fmla="*/ 62 h 266"/>
                  <a:gd name="T82" fmla="*/ 96 w 310"/>
                  <a:gd name="T83" fmla="*/ 60 h 266"/>
                  <a:gd name="T84" fmla="*/ 100 w 310"/>
                  <a:gd name="T85" fmla="*/ 58 h 266"/>
                  <a:gd name="T86" fmla="*/ 102 w 310"/>
                  <a:gd name="T87" fmla="*/ 54 h 266"/>
                  <a:gd name="T88" fmla="*/ 102 w 310"/>
                  <a:gd name="T89" fmla="*/ 54 h 266"/>
                  <a:gd name="T90" fmla="*/ 102 w 310"/>
                  <a:gd name="T91" fmla="*/ 54 h 26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10"/>
                  <a:gd name="T139" fmla="*/ 0 h 266"/>
                  <a:gd name="T140" fmla="*/ 310 w 310"/>
                  <a:gd name="T141" fmla="*/ 266 h 26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10" h="266">
                    <a:moveTo>
                      <a:pt x="102" y="54"/>
                    </a:moveTo>
                    <a:lnTo>
                      <a:pt x="108" y="46"/>
                    </a:lnTo>
                    <a:lnTo>
                      <a:pt x="112" y="40"/>
                    </a:lnTo>
                    <a:lnTo>
                      <a:pt x="114" y="36"/>
                    </a:lnTo>
                    <a:lnTo>
                      <a:pt x="114" y="32"/>
                    </a:lnTo>
                    <a:lnTo>
                      <a:pt x="116" y="22"/>
                    </a:lnTo>
                    <a:lnTo>
                      <a:pt x="124" y="12"/>
                    </a:lnTo>
                    <a:lnTo>
                      <a:pt x="134" y="2"/>
                    </a:lnTo>
                    <a:lnTo>
                      <a:pt x="144" y="0"/>
                    </a:lnTo>
                    <a:lnTo>
                      <a:pt x="154" y="4"/>
                    </a:lnTo>
                    <a:lnTo>
                      <a:pt x="174" y="12"/>
                    </a:lnTo>
                    <a:lnTo>
                      <a:pt x="310" y="12"/>
                    </a:lnTo>
                    <a:lnTo>
                      <a:pt x="308" y="266"/>
                    </a:lnTo>
                    <a:lnTo>
                      <a:pt x="0" y="264"/>
                    </a:lnTo>
                    <a:lnTo>
                      <a:pt x="0" y="64"/>
                    </a:lnTo>
                    <a:lnTo>
                      <a:pt x="6" y="68"/>
                    </a:lnTo>
                    <a:lnTo>
                      <a:pt x="12" y="68"/>
                    </a:lnTo>
                    <a:lnTo>
                      <a:pt x="18" y="68"/>
                    </a:lnTo>
                    <a:lnTo>
                      <a:pt x="20" y="64"/>
                    </a:lnTo>
                    <a:lnTo>
                      <a:pt x="22" y="52"/>
                    </a:lnTo>
                    <a:lnTo>
                      <a:pt x="26" y="50"/>
                    </a:lnTo>
                    <a:lnTo>
                      <a:pt x="30" y="50"/>
                    </a:lnTo>
                    <a:lnTo>
                      <a:pt x="34" y="50"/>
                    </a:lnTo>
                    <a:lnTo>
                      <a:pt x="42" y="50"/>
                    </a:lnTo>
                    <a:lnTo>
                      <a:pt x="46" y="52"/>
                    </a:lnTo>
                    <a:lnTo>
                      <a:pt x="50" y="52"/>
                    </a:lnTo>
                    <a:lnTo>
                      <a:pt x="54" y="54"/>
                    </a:lnTo>
                    <a:lnTo>
                      <a:pt x="56" y="58"/>
                    </a:lnTo>
                    <a:lnTo>
                      <a:pt x="60" y="60"/>
                    </a:lnTo>
                    <a:lnTo>
                      <a:pt x="64" y="62"/>
                    </a:lnTo>
                    <a:lnTo>
                      <a:pt x="68" y="64"/>
                    </a:lnTo>
                    <a:lnTo>
                      <a:pt x="72" y="62"/>
                    </a:lnTo>
                    <a:lnTo>
                      <a:pt x="76" y="62"/>
                    </a:lnTo>
                    <a:lnTo>
                      <a:pt x="82" y="54"/>
                    </a:lnTo>
                    <a:lnTo>
                      <a:pt x="82" y="52"/>
                    </a:lnTo>
                    <a:lnTo>
                      <a:pt x="84" y="50"/>
                    </a:lnTo>
                    <a:lnTo>
                      <a:pt x="94" y="50"/>
                    </a:lnTo>
                    <a:lnTo>
                      <a:pt x="96" y="50"/>
                    </a:lnTo>
                    <a:lnTo>
                      <a:pt x="94" y="56"/>
                    </a:lnTo>
                    <a:lnTo>
                      <a:pt x="92" y="60"/>
                    </a:lnTo>
                    <a:lnTo>
                      <a:pt x="94" y="62"/>
                    </a:lnTo>
                    <a:lnTo>
                      <a:pt x="96" y="60"/>
                    </a:lnTo>
                    <a:lnTo>
                      <a:pt x="100" y="58"/>
                    </a:lnTo>
                    <a:lnTo>
                      <a:pt x="102" y="54"/>
                    </a:lnTo>
                    <a:close/>
                  </a:path>
                </a:pathLst>
              </a:custGeom>
              <a:solidFill>
                <a:srgbClr val="CA0C54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2" name="Freeform 49">
                <a:extLst>
                  <a:ext uri="{FF2B5EF4-FFF2-40B4-BE49-F238E27FC236}">
                    <a16:creationId xmlns:a16="http://schemas.microsoft.com/office/drawing/2014/main" id="{C977D9D2-406D-1C56-81DF-477AAEDB1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1778"/>
                <a:ext cx="382" cy="288"/>
              </a:xfrm>
              <a:custGeom>
                <a:avLst/>
                <a:gdLst>
                  <a:gd name="T0" fmla="*/ 0 w 382"/>
                  <a:gd name="T1" fmla="*/ 0 h 288"/>
                  <a:gd name="T2" fmla="*/ 380 w 382"/>
                  <a:gd name="T3" fmla="*/ 0 h 288"/>
                  <a:gd name="T4" fmla="*/ 382 w 382"/>
                  <a:gd name="T5" fmla="*/ 288 h 288"/>
                  <a:gd name="T6" fmla="*/ 0 w 382"/>
                  <a:gd name="T7" fmla="*/ 288 h 288"/>
                  <a:gd name="T8" fmla="*/ 0 w 382"/>
                  <a:gd name="T9" fmla="*/ 0 h 288"/>
                  <a:gd name="T10" fmla="*/ 0 w 382"/>
                  <a:gd name="T11" fmla="*/ 0 h 288"/>
                  <a:gd name="T12" fmla="*/ 0 w 382"/>
                  <a:gd name="T1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2" h="288">
                    <a:moveTo>
                      <a:pt x="0" y="0"/>
                    </a:moveTo>
                    <a:lnTo>
                      <a:pt x="380" y="0"/>
                    </a:lnTo>
                    <a:lnTo>
                      <a:pt x="382" y="288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53" name="Freeform 50">
                <a:extLst>
                  <a:ext uri="{FF2B5EF4-FFF2-40B4-BE49-F238E27FC236}">
                    <a16:creationId xmlns:a16="http://schemas.microsoft.com/office/drawing/2014/main" id="{143D23A2-AB3A-D749-E75C-2EF44092C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" y="1850"/>
                <a:ext cx="396" cy="288"/>
              </a:xfrm>
              <a:custGeom>
                <a:avLst/>
                <a:gdLst>
                  <a:gd name="T0" fmla="*/ 26 w 396"/>
                  <a:gd name="T1" fmla="*/ 0 h 288"/>
                  <a:gd name="T2" fmla="*/ 296 w 396"/>
                  <a:gd name="T3" fmla="*/ 0 h 288"/>
                  <a:gd name="T4" fmla="*/ 294 w 396"/>
                  <a:gd name="T5" fmla="*/ 38 h 288"/>
                  <a:gd name="T6" fmla="*/ 372 w 396"/>
                  <a:gd name="T7" fmla="*/ 38 h 288"/>
                  <a:gd name="T8" fmla="*/ 370 w 396"/>
                  <a:gd name="T9" fmla="*/ 108 h 288"/>
                  <a:gd name="T10" fmla="*/ 396 w 396"/>
                  <a:gd name="T11" fmla="*/ 110 h 288"/>
                  <a:gd name="T12" fmla="*/ 396 w 396"/>
                  <a:gd name="T13" fmla="*/ 288 h 288"/>
                  <a:gd name="T14" fmla="*/ 0 w 396"/>
                  <a:gd name="T15" fmla="*/ 288 h 288"/>
                  <a:gd name="T16" fmla="*/ 0 w 396"/>
                  <a:gd name="T17" fmla="*/ 146 h 288"/>
                  <a:gd name="T18" fmla="*/ 2 w 396"/>
                  <a:gd name="T19" fmla="*/ 146 h 288"/>
                  <a:gd name="T20" fmla="*/ 2 w 396"/>
                  <a:gd name="T21" fmla="*/ 48 h 288"/>
                  <a:gd name="T22" fmla="*/ 26 w 396"/>
                  <a:gd name="T23" fmla="*/ 48 h 288"/>
                  <a:gd name="T24" fmla="*/ 26 w 396"/>
                  <a:gd name="T25" fmla="*/ 0 h 288"/>
                  <a:gd name="T26" fmla="*/ 26 w 396"/>
                  <a:gd name="T27" fmla="*/ 0 h 288"/>
                  <a:gd name="T28" fmla="*/ 26 w 396"/>
                  <a:gd name="T29" fmla="*/ 0 h 2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96"/>
                  <a:gd name="T46" fmla="*/ 0 h 288"/>
                  <a:gd name="T47" fmla="*/ 396 w 396"/>
                  <a:gd name="T48" fmla="*/ 288 h 28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96" h="288">
                    <a:moveTo>
                      <a:pt x="26" y="0"/>
                    </a:moveTo>
                    <a:lnTo>
                      <a:pt x="296" y="0"/>
                    </a:lnTo>
                    <a:lnTo>
                      <a:pt x="294" y="38"/>
                    </a:lnTo>
                    <a:lnTo>
                      <a:pt x="372" y="38"/>
                    </a:lnTo>
                    <a:lnTo>
                      <a:pt x="370" y="108"/>
                    </a:lnTo>
                    <a:lnTo>
                      <a:pt x="396" y="110"/>
                    </a:lnTo>
                    <a:lnTo>
                      <a:pt x="396" y="288"/>
                    </a:lnTo>
                    <a:lnTo>
                      <a:pt x="0" y="288"/>
                    </a:lnTo>
                    <a:lnTo>
                      <a:pt x="0" y="146"/>
                    </a:lnTo>
                    <a:lnTo>
                      <a:pt x="2" y="146"/>
                    </a:lnTo>
                    <a:lnTo>
                      <a:pt x="2" y="48"/>
                    </a:lnTo>
                    <a:lnTo>
                      <a:pt x="26" y="48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4" name="Freeform 51">
                <a:extLst>
                  <a:ext uri="{FF2B5EF4-FFF2-40B4-BE49-F238E27FC236}">
                    <a16:creationId xmlns:a16="http://schemas.microsoft.com/office/drawing/2014/main" id="{CDD8801C-672E-CFA9-ACF4-2F984BBFC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" y="1850"/>
                <a:ext cx="383" cy="290"/>
              </a:xfrm>
              <a:custGeom>
                <a:avLst/>
                <a:gdLst>
                  <a:gd name="T0" fmla="*/ 0 w 383"/>
                  <a:gd name="T1" fmla="*/ 0 h 290"/>
                  <a:gd name="T2" fmla="*/ 383 w 383"/>
                  <a:gd name="T3" fmla="*/ 0 h 290"/>
                  <a:gd name="T4" fmla="*/ 383 w 383"/>
                  <a:gd name="T5" fmla="*/ 288 h 290"/>
                  <a:gd name="T6" fmla="*/ 2 w 383"/>
                  <a:gd name="T7" fmla="*/ 290 h 290"/>
                  <a:gd name="T8" fmla="*/ 4 w 383"/>
                  <a:gd name="T9" fmla="*/ 144 h 290"/>
                  <a:gd name="T10" fmla="*/ 0 w 383"/>
                  <a:gd name="T11" fmla="*/ 144 h 290"/>
                  <a:gd name="T12" fmla="*/ 0 w 383"/>
                  <a:gd name="T13" fmla="*/ 0 h 290"/>
                  <a:gd name="T14" fmla="*/ 0 w 383"/>
                  <a:gd name="T15" fmla="*/ 0 h 290"/>
                  <a:gd name="T16" fmla="*/ 0 w 383"/>
                  <a:gd name="T17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3" h="290">
                    <a:moveTo>
                      <a:pt x="0" y="0"/>
                    </a:moveTo>
                    <a:lnTo>
                      <a:pt x="383" y="0"/>
                    </a:lnTo>
                    <a:lnTo>
                      <a:pt x="383" y="288"/>
                    </a:lnTo>
                    <a:lnTo>
                      <a:pt x="2" y="290"/>
                    </a:lnTo>
                    <a:lnTo>
                      <a:pt x="4" y="144"/>
                    </a:lnTo>
                    <a:lnTo>
                      <a:pt x="0" y="14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31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900" dirty="0">
                  <a:latin typeface="Times" charset="0"/>
                </a:endParaRPr>
              </a:p>
            </p:txBody>
          </p:sp>
          <p:sp>
            <p:nvSpPr>
              <p:cNvPr id="155" name="Freeform 52">
                <a:extLst>
                  <a:ext uri="{FF2B5EF4-FFF2-40B4-BE49-F238E27FC236}">
                    <a16:creationId xmlns:a16="http://schemas.microsoft.com/office/drawing/2014/main" id="{774A6585-C1CA-F86D-0C50-D334F9327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6" y="1850"/>
                <a:ext cx="310" cy="362"/>
              </a:xfrm>
              <a:custGeom>
                <a:avLst/>
                <a:gdLst>
                  <a:gd name="T0" fmla="*/ 4 w 310"/>
                  <a:gd name="T1" fmla="*/ 0 h 362"/>
                  <a:gd name="T2" fmla="*/ 310 w 310"/>
                  <a:gd name="T3" fmla="*/ 2 h 362"/>
                  <a:gd name="T4" fmla="*/ 310 w 310"/>
                  <a:gd name="T5" fmla="*/ 146 h 362"/>
                  <a:gd name="T6" fmla="*/ 306 w 310"/>
                  <a:gd name="T7" fmla="*/ 146 h 362"/>
                  <a:gd name="T8" fmla="*/ 304 w 310"/>
                  <a:gd name="T9" fmla="*/ 362 h 362"/>
                  <a:gd name="T10" fmla="*/ 2 w 310"/>
                  <a:gd name="T11" fmla="*/ 360 h 362"/>
                  <a:gd name="T12" fmla="*/ 0 w 310"/>
                  <a:gd name="T13" fmla="*/ 144 h 362"/>
                  <a:gd name="T14" fmla="*/ 4 w 310"/>
                  <a:gd name="T15" fmla="*/ 144 h 362"/>
                  <a:gd name="T16" fmla="*/ 4 w 310"/>
                  <a:gd name="T17" fmla="*/ 0 h 362"/>
                  <a:gd name="T18" fmla="*/ 4 w 310"/>
                  <a:gd name="T19" fmla="*/ 0 h 362"/>
                  <a:gd name="T20" fmla="*/ 4 w 310"/>
                  <a:gd name="T21" fmla="*/ 0 h 3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0"/>
                  <a:gd name="T34" fmla="*/ 0 h 362"/>
                  <a:gd name="T35" fmla="*/ 310 w 310"/>
                  <a:gd name="T36" fmla="*/ 362 h 36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0" h="362">
                    <a:moveTo>
                      <a:pt x="4" y="0"/>
                    </a:moveTo>
                    <a:lnTo>
                      <a:pt x="310" y="2"/>
                    </a:lnTo>
                    <a:lnTo>
                      <a:pt x="310" y="146"/>
                    </a:lnTo>
                    <a:lnTo>
                      <a:pt x="306" y="146"/>
                    </a:lnTo>
                    <a:lnTo>
                      <a:pt x="304" y="362"/>
                    </a:lnTo>
                    <a:lnTo>
                      <a:pt x="2" y="360"/>
                    </a:lnTo>
                    <a:lnTo>
                      <a:pt x="0" y="144"/>
                    </a:lnTo>
                    <a:lnTo>
                      <a:pt x="4" y="14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6" name="Freeform 53">
                <a:extLst>
                  <a:ext uri="{FF2B5EF4-FFF2-40B4-BE49-F238E27FC236}">
                    <a16:creationId xmlns:a16="http://schemas.microsoft.com/office/drawing/2014/main" id="{F8BD96E6-937B-C9DC-0A32-D35F67D48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8" y="1960"/>
                <a:ext cx="282" cy="468"/>
              </a:xfrm>
              <a:custGeom>
                <a:avLst/>
                <a:gdLst>
                  <a:gd name="T0" fmla="*/ 282 w 282"/>
                  <a:gd name="T1" fmla="*/ 0 h 468"/>
                  <a:gd name="T2" fmla="*/ 282 w 282"/>
                  <a:gd name="T3" fmla="*/ 34 h 468"/>
                  <a:gd name="T4" fmla="*/ 278 w 282"/>
                  <a:gd name="T5" fmla="*/ 34 h 468"/>
                  <a:gd name="T6" fmla="*/ 278 w 282"/>
                  <a:gd name="T7" fmla="*/ 394 h 468"/>
                  <a:gd name="T8" fmla="*/ 274 w 282"/>
                  <a:gd name="T9" fmla="*/ 404 h 468"/>
                  <a:gd name="T10" fmla="*/ 274 w 282"/>
                  <a:gd name="T11" fmla="*/ 468 h 468"/>
                  <a:gd name="T12" fmla="*/ 0 w 282"/>
                  <a:gd name="T13" fmla="*/ 466 h 468"/>
                  <a:gd name="T14" fmla="*/ 2 w 282"/>
                  <a:gd name="T15" fmla="*/ 0 h 468"/>
                  <a:gd name="T16" fmla="*/ 282 w 282"/>
                  <a:gd name="T17" fmla="*/ 0 h 468"/>
                  <a:gd name="T18" fmla="*/ 282 w 282"/>
                  <a:gd name="T19" fmla="*/ 0 h 46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2"/>
                  <a:gd name="T31" fmla="*/ 0 h 468"/>
                  <a:gd name="T32" fmla="*/ 282 w 282"/>
                  <a:gd name="T33" fmla="*/ 468 h 46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2" h="468">
                    <a:moveTo>
                      <a:pt x="282" y="0"/>
                    </a:moveTo>
                    <a:lnTo>
                      <a:pt x="282" y="34"/>
                    </a:lnTo>
                    <a:lnTo>
                      <a:pt x="278" y="34"/>
                    </a:lnTo>
                    <a:lnTo>
                      <a:pt x="278" y="394"/>
                    </a:lnTo>
                    <a:lnTo>
                      <a:pt x="274" y="404"/>
                    </a:lnTo>
                    <a:lnTo>
                      <a:pt x="274" y="468"/>
                    </a:lnTo>
                    <a:lnTo>
                      <a:pt x="0" y="466"/>
                    </a:lnTo>
                    <a:lnTo>
                      <a:pt x="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7" name="Freeform 54">
                <a:extLst>
                  <a:ext uri="{FF2B5EF4-FFF2-40B4-BE49-F238E27FC236}">
                    <a16:creationId xmlns:a16="http://schemas.microsoft.com/office/drawing/2014/main" id="{100779EF-3FA9-625A-EC36-724B5EF94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0" y="1960"/>
                <a:ext cx="312" cy="288"/>
              </a:xfrm>
              <a:custGeom>
                <a:avLst/>
                <a:gdLst>
                  <a:gd name="T0" fmla="*/ 6 w 312"/>
                  <a:gd name="T1" fmla="*/ 0 h 288"/>
                  <a:gd name="T2" fmla="*/ 312 w 312"/>
                  <a:gd name="T3" fmla="*/ 0 h 288"/>
                  <a:gd name="T4" fmla="*/ 312 w 312"/>
                  <a:gd name="T5" fmla="*/ 36 h 288"/>
                  <a:gd name="T6" fmla="*/ 306 w 312"/>
                  <a:gd name="T7" fmla="*/ 36 h 288"/>
                  <a:gd name="T8" fmla="*/ 306 w 312"/>
                  <a:gd name="T9" fmla="*/ 288 h 288"/>
                  <a:gd name="T10" fmla="*/ 0 w 312"/>
                  <a:gd name="T11" fmla="*/ 288 h 288"/>
                  <a:gd name="T12" fmla="*/ 2 w 312"/>
                  <a:gd name="T13" fmla="*/ 36 h 288"/>
                  <a:gd name="T14" fmla="*/ 6 w 312"/>
                  <a:gd name="T15" fmla="*/ 36 h 288"/>
                  <a:gd name="T16" fmla="*/ 6 w 312"/>
                  <a:gd name="T17" fmla="*/ 0 h 288"/>
                  <a:gd name="T18" fmla="*/ 6 w 312"/>
                  <a:gd name="T19" fmla="*/ 0 h 288"/>
                  <a:gd name="T20" fmla="*/ 6 w 312"/>
                  <a:gd name="T21" fmla="*/ 0 h 2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2"/>
                  <a:gd name="T34" fmla="*/ 0 h 288"/>
                  <a:gd name="T35" fmla="*/ 312 w 312"/>
                  <a:gd name="T36" fmla="*/ 288 h 28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2" h="288">
                    <a:moveTo>
                      <a:pt x="6" y="0"/>
                    </a:moveTo>
                    <a:lnTo>
                      <a:pt x="312" y="0"/>
                    </a:lnTo>
                    <a:lnTo>
                      <a:pt x="312" y="36"/>
                    </a:lnTo>
                    <a:lnTo>
                      <a:pt x="306" y="36"/>
                    </a:lnTo>
                    <a:lnTo>
                      <a:pt x="306" y="288"/>
                    </a:lnTo>
                    <a:lnTo>
                      <a:pt x="0" y="288"/>
                    </a:lnTo>
                    <a:lnTo>
                      <a:pt x="2" y="36"/>
                    </a:lnTo>
                    <a:lnTo>
                      <a:pt x="6" y="3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55592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8" name="Freeform 55">
                <a:extLst>
                  <a:ext uri="{FF2B5EF4-FFF2-40B4-BE49-F238E27FC236}">
                    <a16:creationId xmlns:a16="http://schemas.microsoft.com/office/drawing/2014/main" id="{6CDA7F31-3C2A-535B-F9E5-05960B01B6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" y="1960"/>
                <a:ext cx="314" cy="288"/>
              </a:xfrm>
              <a:custGeom>
                <a:avLst/>
                <a:gdLst>
                  <a:gd name="T0" fmla="*/ 6 w 314"/>
                  <a:gd name="T1" fmla="*/ 0 h 288"/>
                  <a:gd name="T2" fmla="*/ 314 w 314"/>
                  <a:gd name="T3" fmla="*/ 2 h 288"/>
                  <a:gd name="T4" fmla="*/ 312 w 314"/>
                  <a:gd name="T5" fmla="*/ 288 h 288"/>
                  <a:gd name="T6" fmla="*/ 0 w 314"/>
                  <a:gd name="T7" fmla="*/ 288 h 288"/>
                  <a:gd name="T8" fmla="*/ 0 w 314"/>
                  <a:gd name="T9" fmla="*/ 36 h 288"/>
                  <a:gd name="T10" fmla="*/ 6 w 314"/>
                  <a:gd name="T11" fmla="*/ 36 h 288"/>
                  <a:gd name="T12" fmla="*/ 6 w 314"/>
                  <a:gd name="T13" fmla="*/ 0 h 288"/>
                  <a:gd name="T14" fmla="*/ 6 w 314"/>
                  <a:gd name="T15" fmla="*/ 0 h 288"/>
                  <a:gd name="T16" fmla="*/ 6 w 314"/>
                  <a:gd name="T17" fmla="*/ 0 h 2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4"/>
                  <a:gd name="T28" fmla="*/ 0 h 288"/>
                  <a:gd name="T29" fmla="*/ 314 w 314"/>
                  <a:gd name="T30" fmla="*/ 288 h 2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4" h="288">
                    <a:moveTo>
                      <a:pt x="6" y="0"/>
                    </a:moveTo>
                    <a:lnTo>
                      <a:pt x="314" y="2"/>
                    </a:lnTo>
                    <a:lnTo>
                      <a:pt x="312" y="288"/>
                    </a:lnTo>
                    <a:lnTo>
                      <a:pt x="0" y="288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A0C54"/>
              </a:solidFill>
              <a:ln w="31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59" name="Freeform 56">
                <a:extLst>
                  <a:ext uri="{FF2B5EF4-FFF2-40B4-BE49-F238E27FC236}">
                    <a16:creationId xmlns:a16="http://schemas.microsoft.com/office/drawing/2014/main" id="{6940060D-AB74-06CC-0848-6B418D304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7" y="1990"/>
                <a:ext cx="306" cy="364"/>
              </a:xfrm>
              <a:custGeom>
                <a:avLst/>
                <a:gdLst>
                  <a:gd name="T0" fmla="*/ 214 w 306"/>
                  <a:gd name="T1" fmla="*/ 0 h 364"/>
                  <a:gd name="T2" fmla="*/ 302 w 306"/>
                  <a:gd name="T3" fmla="*/ 0 h 364"/>
                  <a:gd name="T4" fmla="*/ 306 w 306"/>
                  <a:gd name="T5" fmla="*/ 364 h 364"/>
                  <a:gd name="T6" fmla="*/ 2 w 306"/>
                  <a:gd name="T7" fmla="*/ 362 h 364"/>
                  <a:gd name="T8" fmla="*/ 0 w 306"/>
                  <a:gd name="T9" fmla="*/ 2 h 364"/>
                  <a:gd name="T10" fmla="*/ 214 w 306"/>
                  <a:gd name="T11" fmla="*/ 0 h 364"/>
                  <a:gd name="T12" fmla="*/ 214 w 306"/>
                  <a:gd name="T13" fmla="*/ 0 h 3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6"/>
                  <a:gd name="T22" fmla="*/ 0 h 364"/>
                  <a:gd name="T23" fmla="*/ 306 w 306"/>
                  <a:gd name="T24" fmla="*/ 364 h 3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6" h="364">
                    <a:moveTo>
                      <a:pt x="214" y="0"/>
                    </a:moveTo>
                    <a:lnTo>
                      <a:pt x="302" y="0"/>
                    </a:lnTo>
                    <a:lnTo>
                      <a:pt x="306" y="364"/>
                    </a:lnTo>
                    <a:lnTo>
                      <a:pt x="2" y="362"/>
                    </a:lnTo>
                    <a:lnTo>
                      <a:pt x="0" y="2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0" name="Freeform 57">
                <a:extLst>
                  <a:ext uri="{FF2B5EF4-FFF2-40B4-BE49-F238E27FC236}">
                    <a16:creationId xmlns:a16="http://schemas.microsoft.com/office/drawing/2014/main" id="{36A62F41-3A62-3E1E-9AA5-91CE38C65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1996"/>
                <a:ext cx="306" cy="358"/>
              </a:xfrm>
              <a:custGeom>
                <a:avLst/>
                <a:gdLst>
                  <a:gd name="T0" fmla="*/ 0 w 306"/>
                  <a:gd name="T1" fmla="*/ 0 h 364"/>
                  <a:gd name="T2" fmla="*/ 304 w 306"/>
                  <a:gd name="T3" fmla="*/ 4 h 364"/>
                  <a:gd name="T4" fmla="*/ 306 w 306"/>
                  <a:gd name="T5" fmla="*/ 364 h 364"/>
                  <a:gd name="T6" fmla="*/ 4 w 306"/>
                  <a:gd name="T7" fmla="*/ 364 h 364"/>
                  <a:gd name="T8" fmla="*/ 0 w 306"/>
                  <a:gd name="T9" fmla="*/ 0 h 364"/>
                  <a:gd name="T10" fmla="*/ 0 w 306"/>
                  <a:gd name="T11" fmla="*/ 0 h 364"/>
                  <a:gd name="T12" fmla="*/ 0 w 306"/>
                  <a:gd name="T13" fmla="*/ 0 h 3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6"/>
                  <a:gd name="T22" fmla="*/ 0 h 364"/>
                  <a:gd name="T23" fmla="*/ 306 w 306"/>
                  <a:gd name="T24" fmla="*/ 364 h 3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6" h="364">
                    <a:moveTo>
                      <a:pt x="0" y="0"/>
                    </a:moveTo>
                    <a:lnTo>
                      <a:pt x="304" y="4"/>
                    </a:lnTo>
                    <a:lnTo>
                      <a:pt x="306" y="364"/>
                    </a:lnTo>
                    <a:lnTo>
                      <a:pt x="4" y="3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1" name="Freeform 58">
                <a:extLst>
                  <a:ext uri="{FF2B5EF4-FFF2-40B4-BE49-F238E27FC236}">
                    <a16:creationId xmlns:a16="http://schemas.microsoft.com/office/drawing/2014/main" id="{78750B4A-7769-87A3-0878-7750951F7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1992"/>
                <a:ext cx="328" cy="362"/>
              </a:xfrm>
              <a:custGeom>
                <a:avLst/>
                <a:gdLst>
                  <a:gd name="T0" fmla="*/ 0 w 328"/>
                  <a:gd name="T1" fmla="*/ 4 h 362"/>
                  <a:gd name="T2" fmla="*/ 326 w 328"/>
                  <a:gd name="T3" fmla="*/ 0 h 362"/>
                  <a:gd name="T4" fmla="*/ 328 w 328"/>
                  <a:gd name="T5" fmla="*/ 360 h 362"/>
                  <a:gd name="T6" fmla="*/ 0 w 328"/>
                  <a:gd name="T7" fmla="*/ 362 h 362"/>
                  <a:gd name="T8" fmla="*/ 0 w 328"/>
                  <a:gd name="T9" fmla="*/ 4 h 362"/>
                  <a:gd name="T10" fmla="*/ 0 w 328"/>
                  <a:gd name="T11" fmla="*/ 4 h 362"/>
                  <a:gd name="T12" fmla="*/ 0 w 328"/>
                  <a:gd name="T13" fmla="*/ 4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8"/>
                  <a:gd name="T22" fmla="*/ 0 h 362"/>
                  <a:gd name="T23" fmla="*/ 328 w 328"/>
                  <a:gd name="T24" fmla="*/ 362 h 3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8" h="362">
                    <a:moveTo>
                      <a:pt x="0" y="4"/>
                    </a:moveTo>
                    <a:lnTo>
                      <a:pt x="326" y="0"/>
                    </a:lnTo>
                    <a:lnTo>
                      <a:pt x="328" y="360"/>
                    </a:lnTo>
                    <a:lnTo>
                      <a:pt x="0" y="36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2" name="Freeform 59">
                <a:extLst>
                  <a:ext uri="{FF2B5EF4-FFF2-40B4-BE49-F238E27FC236}">
                    <a16:creationId xmlns:a16="http://schemas.microsoft.com/office/drawing/2014/main" id="{0986255B-4AF4-CAA2-E437-3DF1EA8F1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" y="1992"/>
                <a:ext cx="306" cy="360"/>
              </a:xfrm>
              <a:custGeom>
                <a:avLst/>
                <a:gdLst>
                  <a:gd name="T0" fmla="*/ 0 w 306"/>
                  <a:gd name="T1" fmla="*/ 0 h 360"/>
                  <a:gd name="T2" fmla="*/ 304 w 306"/>
                  <a:gd name="T3" fmla="*/ 0 h 360"/>
                  <a:gd name="T4" fmla="*/ 306 w 306"/>
                  <a:gd name="T5" fmla="*/ 360 h 360"/>
                  <a:gd name="T6" fmla="*/ 2 w 306"/>
                  <a:gd name="T7" fmla="*/ 360 h 360"/>
                  <a:gd name="T8" fmla="*/ 0 w 306"/>
                  <a:gd name="T9" fmla="*/ 0 h 360"/>
                  <a:gd name="T10" fmla="*/ 0 w 306"/>
                  <a:gd name="T11" fmla="*/ 0 h 360"/>
                  <a:gd name="T12" fmla="*/ 0 w 306"/>
                  <a:gd name="T13" fmla="*/ 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6"/>
                  <a:gd name="T22" fmla="*/ 0 h 360"/>
                  <a:gd name="T23" fmla="*/ 306 w 306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6" h="360">
                    <a:moveTo>
                      <a:pt x="0" y="0"/>
                    </a:moveTo>
                    <a:lnTo>
                      <a:pt x="304" y="0"/>
                    </a:lnTo>
                    <a:lnTo>
                      <a:pt x="306" y="360"/>
                    </a:lnTo>
                    <a:lnTo>
                      <a:pt x="2" y="3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3" name="Freeform 60">
                <a:extLst>
                  <a:ext uri="{FF2B5EF4-FFF2-40B4-BE49-F238E27FC236}">
                    <a16:creationId xmlns:a16="http://schemas.microsoft.com/office/drawing/2014/main" id="{60A4BBD1-2D1A-0EE6-F1DE-0B2E1A46EA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1994"/>
                <a:ext cx="456" cy="360"/>
              </a:xfrm>
              <a:custGeom>
                <a:avLst/>
                <a:gdLst>
                  <a:gd name="T0" fmla="*/ 0 w 456"/>
                  <a:gd name="T1" fmla="*/ 0 h 360"/>
                  <a:gd name="T2" fmla="*/ 456 w 456"/>
                  <a:gd name="T3" fmla="*/ 2 h 360"/>
                  <a:gd name="T4" fmla="*/ 456 w 456"/>
                  <a:gd name="T5" fmla="*/ 360 h 360"/>
                  <a:gd name="T6" fmla="*/ 2 w 456"/>
                  <a:gd name="T7" fmla="*/ 360 h 360"/>
                  <a:gd name="T8" fmla="*/ 0 w 456"/>
                  <a:gd name="T9" fmla="*/ 0 h 360"/>
                  <a:gd name="T10" fmla="*/ 0 w 456"/>
                  <a:gd name="T11" fmla="*/ 0 h 360"/>
                  <a:gd name="T12" fmla="*/ 0 w 456"/>
                  <a:gd name="T13" fmla="*/ 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56"/>
                  <a:gd name="T22" fmla="*/ 0 h 360"/>
                  <a:gd name="T23" fmla="*/ 456 w 456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56" h="360">
                    <a:moveTo>
                      <a:pt x="0" y="0"/>
                    </a:moveTo>
                    <a:lnTo>
                      <a:pt x="456" y="2"/>
                    </a:lnTo>
                    <a:lnTo>
                      <a:pt x="456" y="360"/>
                    </a:lnTo>
                    <a:lnTo>
                      <a:pt x="2" y="3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4" name="Freeform 61">
                <a:extLst>
                  <a:ext uri="{FF2B5EF4-FFF2-40B4-BE49-F238E27FC236}">
                    <a16:creationId xmlns:a16="http://schemas.microsoft.com/office/drawing/2014/main" id="{EB583C7E-ACE0-8905-5689-241502434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1994"/>
                <a:ext cx="380" cy="362"/>
              </a:xfrm>
              <a:custGeom>
                <a:avLst/>
                <a:gdLst>
                  <a:gd name="T0" fmla="*/ 376 w 380"/>
                  <a:gd name="T1" fmla="*/ 0 h 362"/>
                  <a:gd name="T2" fmla="*/ 380 w 380"/>
                  <a:gd name="T3" fmla="*/ 0 h 362"/>
                  <a:gd name="T4" fmla="*/ 378 w 380"/>
                  <a:gd name="T5" fmla="*/ 362 h 362"/>
                  <a:gd name="T6" fmla="*/ 0 w 380"/>
                  <a:gd name="T7" fmla="*/ 360 h 362"/>
                  <a:gd name="T8" fmla="*/ 0 w 380"/>
                  <a:gd name="T9" fmla="*/ 0 h 362"/>
                  <a:gd name="T10" fmla="*/ 298 w 380"/>
                  <a:gd name="T11" fmla="*/ 2 h 362"/>
                  <a:gd name="T12" fmla="*/ 304 w 380"/>
                  <a:gd name="T13" fmla="*/ 2 h 362"/>
                  <a:gd name="T14" fmla="*/ 376 w 380"/>
                  <a:gd name="T15" fmla="*/ 0 h 362"/>
                  <a:gd name="T16" fmla="*/ 376 w 380"/>
                  <a:gd name="T17" fmla="*/ 0 h 3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0"/>
                  <a:gd name="T28" fmla="*/ 0 h 362"/>
                  <a:gd name="T29" fmla="*/ 380 w 380"/>
                  <a:gd name="T30" fmla="*/ 362 h 36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0" h="362">
                    <a:moveTo>
                      <a:pt x="376" y="0"/>
                    </a:moveTo>
                    <a:lnTo>
                      <a:pt x="380" y="0"/>
                    </a:lnTo>
                    <a:lnTo>
                      <a:pt x="378" y="362"/>
                    </a:lnTo>
                    <a:lnTo>
                      <a:pt x="0" y="360"/>
                    </a:lnTo>
                    <a:lnTo>
                      <a:pt x="0" y="0"/>
                    </a:lnTo>
                    <a:lnTo>
                      <a:pt x="298" y="2"/>
                    </a:lnTo>
                    <a:lnTo>
                      <a:pt x="304" y="2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5" name="Freeform 62">
                <a:extLst>
                  <a:ext uri="{FF2B5EF4-FFF2-40B4-BE49-F238E27FC236}">
                    <a16:creationId xmlns:a16="http://schemas.microsoft.com/office/drawing/2014/main" id="{76B9E697-92E3-8D7D-4271-C566F7A8B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9" y="1994"/>
                <a:ext cx="380" cy="288"/>
              </a:xfrm>
              <a:custGeom>
                <a:avLst/>
                <a:gdLst>
                  <a:gd name="T0" fmla="*/ 374 w 380"/>
                  <a:gd name="T1" fmla="*/ 0 h 288"/>
                  <a:gd name="T2" fmla="*/ 380 w 380"/>
                  <a:gd name="T3" fmla="*/ 0 h 288"/>
                  <a:gd name="T4" fmla="*/ 380 w 380"/>
                  <a:gd name="T5" fmla="*/ 288 h 288"/>
                  <a:gd name="T6" fmla="*/ 0 w 380"/>
                  <a:gd name="T7" fmla="*/ 288 h 288"/>
                  <a:gd name="T8" fmla="*/ 0 w 380"/>
                  <a:gd name="T9" fmla="*/ 2 h 288"/>
                  <a:gd name="T10" fmla="*/ 374 w 380"/>
                  <a:gd name="T11" fmla="*/ 0 h 288"/>
                  <a:gd name="T12" fmla="*/ 374 w 380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0"/>
                  <a:gd name="T22" fmla="*/ 0 h 288"/>
                  <a:gd name="T23" fmla="*/ 380 w 380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0" h="288">
                    <a:moveTo>
                      <a:pt x="374" y="0"/>
                    </a:moveTo>
                    <a:lnTo>
                      <a:pt x="380" y="0"/>
                    </a:lnTo>
                    <a:lnTo>
                      <a:pt x="380" y="288"/>
                    </a:lnTo>
                    <a:lnTo>
                      <a:pt x="0" y="288"/>
                    </a:lnTo>
                    <a:lnTo>
                      <a:pt x="0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6" name="Freeform 63">
                <a:extLst>
                  <a:ext uri="{FF2B5EF4-FFF2-40B4-BE49-F238E27FC236}">
                    <a16:creationId xmlns:a16="http://schemas.microsoft.com/office/drawing/2014/main" id="{DE8EDE13-4528-5B14-5276-342858E71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2066"/>
                <a:ext cx="382" cy="360"/>
              </a:xfrm>
              <a:custGeom>
                <a:avLst/>
                <a:gdLst>
                  <a:gd name="T0" fmla="*/ 0 w 382"/>
                  <a:gd name="T1" fmla="*/ 0 h 360"/>
                  <a:gd name="T2" fmla="*/ 382 w 382"/>
                  <a:gd name="T3" fmla="*/ 0 h 360"/>
                  <a:gd name="T4" fmla="*/ 382 w 382"/>
                  <a:gd name="T5" fmla="*/ 360 h 360"/>
                  <a:gd name="T6" fmla="*/ 4 w 382"/>
                  <a:gd name="T7" fmla="*/ 360 h 360"/>
                  <a:gd name="T8" fmla="*/ 4 w 382"/>
                  <a:gd name="T9" fmla="*/ 288 h 360"/>
                  <a:gd name="T10" fmla="*/ 2 w 382"/>
                  <a:gd name="T11" fmla="*/ 288 h 360"/>
                  <a:gd name="T12" fmla="*/ 0 w 382"/>
                  <a:gd name="T13" fmla="*/ 0 h 360"/>
                  <a:gd name="T14" fmla="*/ 0 w 382"/>
                  <a:gd name="T15" fmla="*/ 0 h 360"/>
                  <a:gd name="T16" fmla="*/ 0 w 382"/>
                  <a:gd name="T17" fmla="*/ 0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2"/>
                  <a:gd name="T28" fmla="*/ 0 h 360"/>
                  <a:gd name="T29" fmla="*/ 382 w 382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2" h="360">
                    <a:moveTo>
                      <a:pt x="0" y="0"/>
                    </a:moveTo>
                    <a:lnTo>
                      <a:pt x="382" y="0"/>
                    </a:lnTo>
                    <a:lnTo>
                      <a:pt x="382" y="360"/>
                    </a:lnTo>
                    <a:lnTo>
                      <a:pt x="4" y="360"/>
                    </a:lnTo>
                    <a:lnTo>
                      <a:pt x="4" y="288"/>
                    </a:lnTo>
                    <a:lnTo>
                      <a:pt x="2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7" name="Freeform 64">
                <a:extLst>
                  <a:ext uri="{FF2B5EF4-FFF2-40B4-BE49-F238E27FC236}">
                    <a16:creationId xmlns:a16="http://schemas.microsoft.com/office/drawing/2014/main" id="{1DF3FDA1-2CA2-3B5F-9FA4-9B5A95DB6F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2066"/>
                <a:ext cx="378" cy="432"/>
              </a:xfrm>
              <a:custGeom>
                <a:avLst/>
                <a:gdLst>
                  <a:gd name="T0" fmla="*/ 0 w 378"/>
                  <a:gd name="T1" fmla="*/ 0 h 432"/>
                  <a:gd name="T2" fmla="*/ 304 w 378"/>
                  <a:gd name="T3" fmla="*/ 2 h 432"/>
                  <a:gd name="T4" fmla="*/ 304 w 378"/>
                  <a:gd name="T5" fmla="*/ 72 h 432"/>
                  <a:gd name="T6" fmla="*/ 378 w 378"/>
                  <a:gd name="T7" fmla="*/ 72 h 432"/>
                  <a:gd name="T8" fmla="*/ 378 w 378"/>
                  <a:gd name="T9" fmla="*/ 216 h 432"/>
                  <a:gd name="T10" fmla="*/ 364 w 378"/>
                  <a:gd name="T11" fmla="*/ 216 h 432"/>
                  <a:gd name="T12" fmla="*/ 366 w 378"/>
                  <a:gd name="T13" fmla="*/ 432 h 432"/>
                  <a:gd name="T14" fmla="*/ 150 w 378"/>
                  <a:gd name="T15" fmla="*/ 432 h 432"/>
                  <a:gd name="T16" fmla="*/ 150 w 378"/>
                  <a:gd name="T17" fmla="*/ 360 h 432"/>
                  <a:gd name="T18" fmla="*/ 0 w 378"/>
                  <a:gd name="T19" fmla="*/ 360 h 432"/>
                  <a:gd name="T20" fmla="*/ 0 w 378"/>
                  <a:gd name="T21" fmla="*/ 0 h 432"/>
                  <a:gd name="T22" fmla="*/ 0 w 378"/>
                  <a:gd name="T23" fmla="*/ 0 h 432"/>
                  <a:gd name="T24" fmla="*/ 0 w 378"/>
                  <a:gd name="T25" fmla="*/ 0 h 4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78"/>
                  <a:gd name="T40" fmla="*/ 0 h 432"/>
                  <a:gd name="T41" fmla="*/ 378 w 378"/>
                  <a:gd name="T42" fmla="*/ 432 h 43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78" h="432">
                    <a:moveTo>
                      <a:pt x="0" y="0"/>
                    </a:moveTo>
                    <a:lnTo>
                      <a:pt x="304" y="2"/>
                    </a:lnTo>
                    <a:lnTo>
                      <a:pt x="304" y="72"/>
                    </a:lnTo>
                    <a:lnTo>
                      <a:pt x="378" y="72"/>
                    </a:lnTo>
                    <a:lnTo>
                      <a:pt x="378" y="216"/>
                    </a:lnTo>
                    <a:lnTo>
                      <a:pt x="364" y="216"/>
                    </a:lnTo>
                    <a:lnTo>
                      <a:pt x="366" y="432"/>
                    </a:lnTo>
                    <a:lnTo>
                      <a:pt x="150" y="432"/>
                    </a:lnTo>
                    <a:lnTo>
                      <a:pt x="150" y="360"/>
                    </a:lnTo>
                    <a:lnTo>
                      <a:pt x="0" y="3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8" name="Freeform 65">
                <a:extLst>
                  <a:ext uri="{FF2B5EF4-FFF2-40B4-BE49-F238E27FC236}">
                    <a16:creationId xmlns:a16="http://schemas.microsoft.com/office/drawing/2014/main" id="{69054D0E-9171-0B5E-F207-03AD1641D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4" y="2138"/>
                <a:ext cx="336" cy="360"/>
              </a:xfrm>
              <a:custGeom>
                <a:avLst/>
                <a:gdLst>
                  <a:gd name="T0" fmla="*/ 14 w 336"/>
                  <a:gd name="T1" fmla="*/ 0 h 360"/>
                  <a:gd name="T2" fmla="*/ 336 w 336"/>
                  <a:gd name="T3" fmla="*/ 0 h 360"/>
                  <a:gd name="T4" fmla="*/ 336 w 336"/>
                  <a:gd name="T5" fmla="*/ 360 h 360"/>
                  <a:gd name="T6" fmla="*/ 2 w 336"/>
                  <a:gd name="T7" fmla="*/ 360 h 360"/>
                  <a:gd name="T8" fmla="*/ 0 w 336"/>
                  <a:gd name="T9" fmla="*/ 144 h 360"/>
                  <a:gd name="T10" fmla="*/ 14 w 336"/>
                  <a:gd name="T11" fmla="*/ 144 h 360"/>
                  <a:gd name="T12" fmla="*/ 14 w 336"/>
                  <a:gd name="T13" fmla="*/ 0 h 360"/>
                  <a:gd name="T14" fmla="*/ 14 w 336"/>
                  <a:gd name="T15" fmla="*/ 0 h 360"/>
                  <a:gd name="T16" fmla="*/ 14 w 336"/>
                  <a:gd name="T17" fmla="*/ 0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36"/>
                  <a:gd name="T28" fmla="*/ 0 h 360"/>
                  <a:gd name="T29" fmla="*/ 336 w 336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36" h="360">
                    <a:moveTo>
                      <a:pt x="14" y="0"/>
                    </a:moveTo>
                    <a:lnTo>
                      <a:pt x="336" y="0"/>
                    </a:lnTo>
                    <a:lnTo>
                      <a:pt x="336" y="360"/>
                    </a:lnTo>
                    <a:lnTo>
                      <a:pt x="2" y="360"/>
                    </a:lnTo>
                    <a:lnTo>
                      <a:pt x="0" y="144"/>
                    </a:lnTo>
                    <a:lnTo>
                      <a:pt x="14" y="144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69" name="Freeform 66">
                <a:extLst>
                  <a:ext uri="{FF2B5EF4-FFF2-40B4-BE49-F238E27FC236}">
                    <a16:creationId xmlns:a16="http://schemas.microsoft.com/office/drawing/2014/main" id="{D4FDA373-E241-9913-CA54-40A648856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7" y="2138"/>
                <a:ext cx="385" cy="300"/>
              </a:xfrm>
              <a:custGeom>
                <a:avLst/>
                <a:gdLst>
                  <a:gd name="T0" fmla="*/ 0 w 385"/>
                  <a:gd name="T1" fmla="*/ 2 h 300"/>
                  <a:gd name="T2" fmla="*/ 381 w 385"/>
                  <a:gd name="T3" fmla="*/ 0 h 300"/>
                  <a:gd name="T4" fmla="*/ 383 w 385"/>
                  <a:gd name="T5" fmla="*/ 216 h 300"/>
                  <a:gd name="T6" fmla="*/ 385 w 385"/>
                  <a:gd name="T7" fmla="*/ 216 h 300"/>
                  <a:gd name="T8" fmla="*/ 385 w 385"/>
                  <a:gd name="T9" fmla="*/ 288 h 300"/>
                  <a:gd name="T10" fmla="*/ 233 w 385"/>
                  <a:gd name="T11" fmla="*/ 290 h 300"/>
                  <a:gd name="T12" fmla="*/ 233 w 385"/>
                  <a:gd name="T13" fmla="*/ 300 h 300"/>
                  <a:gd name="T14" fmla="*/ 181 w 385"/>
                  <a:gd name="T15" fmla="*/ 300 h 300"/>
                  <a:gd name="T16" fmla="*/ 181 w 385"/>
                  <a:gd name="T17" fmla="*/ 288 h 300"/>
                  <a:gd name="T18" fmla="*/ 6 w 385"/>
                  <a:gd name="T19" fmla="*/ 288 h 300"/>
                  <a:gd name="T20" fmla="*/ 6 w 385"/>
                  <a:gd name="T21" fmla="*/ 218 h 300"/>
                  <a:gd name="T22" fmla="*/ 0 w 385"/>
                  <a:gd name="T23" fmla="*/ 218 h 300"/>
                  <a:gd name="T24" fmla="*/ 0 w 385"/>
                  <a:gd name="T25" fmla="*/ 2 h 300"/>
                  <a:gd name="T26" fmla="*/ 0 w 385"/>
                  <a:gd name="T27" fmla="*/ 2 h 300"/>
                  <a:gd name="T28" fmla="*/ 0 w 385"/>
                  <a:gd name="T29" fmla="*/ 2 h 3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85"/>
                  <a:gd name="T46" fmla="*/ 0 h 300"/>
                  <a:gd name="T47" fmla="*/ 385 w 385"/>
                  <a:gd name="T48" fmla="*/ 300 h 30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85" h="300">
                    <a:moveTo>
                      <a:pt x="0" y="2"/>
                    </a:moveTo>
                    <a:lnTo>
                      <a:pt x="381" y="0"/>
                    </a:lnTo>
                    <a:lnTo>
                      <a:pt x="383" y="216"/>
                    </a:lnTo>
                    <a:lnTo>
                      <a:pt x="385" y="216"/>
                    </a:lnTo>
                    <a:lnTo>
                      <a:pt x="385" y="288"/>
                    </a:lnTo>
                    <a:lnTo>
                      <a:pt x="233" y="290"/>
                    </a:lnTo>
                    <a:lnTo>
                      <a:pt x="233" y="300"/>
                    </a:lnTo>
                    <a:lnTo>
                      <a:pt x="181" y="300"/>
                    </a:lnTo>
                    <a:lnTo>
                      <a:pt x="181" y="288"/>
                    </a:lnTo>
                    <a:lnTo>
                      <a:pt x="6" y="288"/>
                    </a:lnTo>
                    <a:lnTo>
                      <a:pt x="6" y="218"/>
                    </a:lnTo>
                    <a:lnTo>
                      <a:pt x="0" y="2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0" name="Freeform 67">
                <a:extLst>
                  <a:ext uri="{FF2B5EF4-FFF2-40B4-BE49-F238E27FC236}">
                    <a16:creationId xmlns:a16="http://schemas.microsoft.com/office/drawing/2014/main" id="{36EB721A-468B-70AC-6356-5CCAD29A0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2" y="2210"/>
                <a:ext cx="316" cy="328"/>
              </a:xfrm>
              <a:custGeom>
                <a:avLst/>
                <a:gdLst>
                  <a:gd name="T0" fmla="*/ 6 w 316"/>
                  <a:gd name="T1" fmla="*/ 0 h 328"/>
                  <a:gd name="T2" fmla="*/ 308 w 316"/>
                  <a:gd name="T3" fmla="*/ 2 h 328"/>
                  <a:gd name="T4" fmla="*/ 316 w 316"/>
                  <a:gd name="T5" fmla="*/ 154 h 328"/>
                  <a:gd name="T6" fmla="*/ 308 w 316"/>
                  <a:gd name="T7" fmla="*/ 154 h 328"/>
                  <a:gd name="T8" fmla="*/ 302 w 316"/>
                  <a:gd name="T9" fmla="*/ 328 h 328"/>
                  <a:gd name="T10" fmla="*/ 0 w 316"/>
                  <a:gd name="T11" fmla="*/ 326 h 328"/>
                  <a:gd name="T12" fmla="*/ 0 w 316"/>
                  <a:gd name="T13" fmla="*/ 154 h 328"/>
                  <a:gd name="T14" fmla="*/ 4 w 316"/>
                  <a:gd name="T15" fmla="*/ 144 h 328"/>
                  <a:gd name="T16" fmla="*/ 6 w 316"/>
                  <a:gd name="T17" fmla="*/ 0 h 328"/>
                  <a:gd name="T18" fmla="*/ 6 w 316"/>
                  <a:gd name="T19" fmla="*/ 0 h 328"/>
                  <a:gd name="T20" fmla="*/ 6 w 316"/>
                  <a:gd name="T21" fmla="*/ 0 h 3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6"/>
                  <a:gd name="T34" fmla="*/ 0 h 328"/>
                  <a:gd name="T35" fmla="*/ 316 w 316"/>
                  <a:gd name="T36" fmla="*/ 328 h 3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6" h="328">
                    <a:moveTo>
                      <a:pt x="6" y="0"/>
                    </a:moveTo>
                    <a:lnTo>
                      <a:pt x="308" y="2"/>
                    </a:lnTo>
                    <a:lnTo>
                      <a:pt x="316" y="154"/>
                    </a:lnTo>
                    <a:lnTo>
                      <a:pt x="308" y="154"/>
                    </a:lnTo>
                    <a:lnTo>
                      <a:pt x="302" y="328"/>
                    </a:lnTo>
                    <a:lnTo>
                      <a:pt x="0" y="326"/>
                    </a:lnTo>
                    <a:lnTo>
                      <a:pt x="0" y="154"/>
                    </a:lnTo>
                    <a:lnTo>
                      <a:pt x="4" y="14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1" name="Freeform 68">
                <a:extLst>
                  <a:ext uri="{FF2B5EF4-FFF2-40B4-BE49-F238E27FC236}">
                    <a16:creationId xmlns:a16="http://schemas.microsoft.com/office/drawing/2014/main" id="{A5B7BD63-887B-1B9B-225D-3048D64BB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4" y="2248"/>
                <a:ext cx="314" cy="290"/>
              </a:xfrm>
              <a:custGeom>
                <a:avLst/>
                <a:gdLst>
                  <a:gd name="T0" fmla="*/ 6 w 314"/>
                  <a:gd name="T1" fmla="*/ 0 h 290"/>
                  <a:gd name="T2" fmla="*/ 312 w 314"/>
                  <a:gd name="T3" fmla="*/ 0 h 290"/>
                  <a:gd name="T4" fmla="*/ 314 w 314"/>
                  <a:gd name="T5" fmla="*/ 112 h 290"/>
                  <a:gd name="T6" fmla="*/ 308 w 314"/>
                  <a:gd name="T7" fmla="*/ 114 h 290"/>
                  <a:gd name="T8" fmla="*/ 302 w 314"/>
                  <a:gd name="T9" fmla="*/ 290 h 290"/>
                  <a:gd name="T10" fmla="*/ 0 w 314"/>
                  <a:gd name="T11" fmla="*/ 290 h 290"/>
                  <a:gd name="T12" fmla="*/ 6 w 314"/>
                  <a:gd name="T13" fmla="*/ 116 h 290"/>
                  <a:gd name="T14" fmla="*/ 14 w 314"/>
                  <a:gd name="T15" fmla="*/ 116 h 290"/>
                  <a:gd name="T16" fmla="*/ 6 w 314"/>
                  <a:gd name="T17" fmla="*/ 0 h 290"/>
                  <a:gd name="T18" fmla="*/ 6 w 314"/>
                  <a:gd name="T19" fmla="*/ 0 h 290"/>
                  <a:gd name="T20" fmla="*/ 6 w 314"/>
                  <a:gd name="T21" fmla="*/ 0 h 29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4"/>
                  <a:gd name="T34" fmla="*/ 0 h 290"/>
                  <a:gd name="T35" fmla="*/ 314 w 314"/>
                  <a:gd name="T36" fmla="*/ 290 h 29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4" h="290">
                    <a:moveTo>
                      <a:pt x="6" y="0"/>
                    </a:moveTo>
                    <a:lnTo>
                      <a:pt x="312" y="0"/>
                    </a:lnTo>
                    <a:lnTo>
                      <a:pt x="314" y="112"/>
                    </a:lnTo>
                    <a:lnTo>
                      <a:pt x="308" y="114"/>
                    </a:lnTo>
                    <a:lnTo>
                      <a:pt x="302" y="290"/>
                    </a:lnTo>
                    <a:lnTo>
                      <a:pt x="0" y="290"/>
                    </a:lnTo>
                    <a:lnTo>
                      <a:pt x="6" y="116"/>
                    </a:lnTo>
                    <a:lnTo>
                      <a:pt x="14" y="11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2" name="Freeform 69">
                <a:extLst>
                  <a:ext uri="{FF2B5EF4-FFF2-40B4-BE49-F238E27FC236}">
                    <a16:creationId xmlns:a16="http://schemas.microsoft.com/office/drawing/2014/main" id="{ADAC6BF3-310E-24EF-6586-B3AB69D43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6" y="2248"/>
                <a:ext cx="322" cy="292"/>
              </a:xfrm>
              <a:custGeom>
                <a:avLst/>
                <a:gdLst>
                  <a:gd name="T0" fmla="*/ 10 w 322"/>
                  <a:gd name="T1" fmla="*/ 0 h 292"/>
                  <a:gd name="T2" fmla="*/ 322 w 322"/>
                  <a:gd name="T3" fmla="*/ 0 h 292"/>
                  <a:gd name="T4" fmla="*/ 320 w 322"/>
                  <a:gd name="T5" fmla="*/ 292 h 292"/>
                  <a:gd name="T6" fmla="*/ 0 w 322"/>
                  <a:gd name="T7" fmla="*/ 290 h 292"/>
                  <a:gd name="T8" fmla="*/ 6 w 322"/>
                  <a:gd name="T9" fmla="*/ 114 h 292"/>
                  <a:gd name="T10" fmla="*/ 12 w 322"/>
                  <a:gd name="T11" fmla="*/ 112 h 292"/>
                  <a:gd name="T12" fmla="*/ 10 w 322"/>
                  <a:gd name="T13" fmla="*/ 0 h 292"/>
                  <a:gd name="T14" fmla="*/ 10 w 322"/>
                  <a:gd name="T15" fmla="*/ 0 h 292"/>
                  <a:gd name="T16" fmla="*/ 10 w 322"/>
                  <a:gd name="T17" fmla="*/ 0 h 2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2"/>
                  <a:gd name="T28" fmla="*/ 0 h 292"/>
                  <a:gd name="T29" fmla="*/ 322 w 322"/>
                  <a:gd name="T30" fmla="*/ 292 h 2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2" h="292">
                    <a:moveTo>
                      <a:pt x="10" y="0"/>
                    </a:moveTo>
                    <a:lnTo>
                      <a:pt x="322" y="0"/>
                    </a:lnTo>
                    <a:lnTo>
                      <a:pt x="320" y="292"/>
                    </a:lnTo>
                    <a:lnTo>
                      <a:pt x="0" y="290"/>
                    </a:lnTo>
                    <a:lnTo>
                      <a:pt x="6" y="114"/>
                    </a:lnTo>
                    <a:lnTo>
                      <a:pt x="12" y="1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ECD1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3" name="Freeform 70">
                <a:extLst>
                  <a:ext uri="{FF2B5EF4-FFF2-40B4-BE49-F238E27FC236}">
                    <a16:creationId xmlns:a16="http://schemas.microsoft.com/office/drawing/2014/main" id="{02782681-B9F9-418F-1E6C-037157134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9" y="2282"/>
                <a:ext cx="462" cy="288"/>
              </a:xfrm>
              <a:custGeom>
                <a:avLst/>
                <a:gdLst>
                  <a:gd name="T0" fmla="*/ 0 w 462"/>
                  <a:gd name="T1" fmla="*/ 0 h 288"/>
                  <a:gd name="T2" fmla="*/ 380 w 462"/>
                  <a:gd name="T3" fmla="*/ 0 h 288"/>
                  <a:gd name="T4" fmla="*/ 380 w 462"/>
                  <a:gd name="T5" fmla="*/ 72 h 288"/>
                  <a:gd name="T6" fmla="*/ 462 w 462"/>
                  <a:gd name="T7" fmla="*/ 72 h 288"/>
                  <a:gd name="T8" fmla="*/ 460 w 462"/>
                  <a:gd name="T9" fmla="*/ 288 h 288"/>
                  <a:gd name="T10" fmla="*/ 162 w 462"/>
                  <a:gd name="T11" fmla="*/ 288 h 288"/>
                  <a:gd name="T12" fmla="*/ 162 w 462"/>
                  <a:gd name="T13" fmla="*/ 216 h 288"/>
                  <a:gd name="T14" fmla="*/ 10 w 462"/>
                  <a:gd name="T15" fmla="*/ 216 h 288"/>
                  <a:gd name="T16" fmla="*/ 10 w 462"/>
                  <a:gd name="T17" fmla="*/ 72 h 288"/>
                  <a:gd name="T18" fmla="*/ 0 w 462"/>
                  <a:gd name="T19" fmla="*/ 72 h 288"/>
                  <a:gd name="T20" fmla="*/ 0 w 462"/>
                  <a:gd name="T21" fmla="*/ 0 h 288"/>
                  <a:gd name="T22" fmla="*/ 0 w 462"/>
                  <a:gd name="T23" fmla="*/ 0 h 288"/>
                  <a:gd name="T24" fmla="*/ 0 w 462"/>
                  <a:gd name="T25" fmla="*/ 0 h 28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62"/>
                  <a:gd name="T40" fmla="*/ 0 h 288"/>
                  <a:gd name="T41" fmla="*/ 462 w 462"/>
                  <a:gd name="T42" fmla="*/ 288 h 28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62" h="288">
                    <a:moveTo>
                      <a:pt x="0" y="0"/>
                    </a:moveTo>
                    <a:lnTo>
                      <a:pt x="380" y="0"/>
                    </a:lnTo>
                    <a:lnTo>
                      <a:pt x="380" y="72"/>
                    </a:lnTo>
                    <a:lnTo>
                      <a:pt x="462" y="72"/>
                    </a:lnTo>
                    <a:lnTo>
                      <a:pt x="460" y="288"/>
                    </a:lnTo>
                    <a:lnTo>
                      <a:pt x="162" y="288"/>
                    </a:lnTo>
                    <a:lnTo>
                      <a:pt x="162" y="216"/>
                    </a:lnTo>
                    <a:lnTo>
                      <a:pt x="10" y="216"/>
                    </a:lnTo>
                    <a:lnTo>
                      <a:pt x="10" y="72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4" name="Freeform 71">
                <a:extLst>
                  <a:ext uri="{FF2B5EF4-FFF2-40B4-BE49-F238E27FC236}">
                    <a16:creationId xmlns:a16="http://schemas.microsoft.com/office/drawing/2014/main" id="{B4891B09-6FD1-287F-56E8-85FC165C8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2352"/>
                <a:ext cx="310" cy="435"/>
              </a:xfrm>
              <a:custGeom>
                <a:avLst/>
                <a:gdLst>
                  <a:gd name="T0" fmla="*/ 286 w 310"/>
                  <a:gd name="T1" fmla="*/ 0 h 435"/>
                  <a:gd name="T2" fmla="*/ 302 w 310"/>
                  <a:gd name="T3" fmla="*/ 0 h 435"/>
                  <a:gd name="T4" fmla="*/ 302 w 310"/>
                  <a:gd name="T5" fmla="*/ 358 h 435"/>
                  <a:gd name="T6" fmla="*/ 310 w 310"/>
                  <a:gd name="T7" fmla="*/ 360 h 435"/>
                  <a:gd name="T8" fmla="*/ 310 w 310"/>
                  <a:gd name="T9" fmla="*/ 435 h 435"/>
                  <a:gd name="T10" fmla="*/ 10 w 310"/>
                  <a:gd name="T11" fmla="*/ 435 h 435"/>
                  <a:gd name="T12" fmla="*/ 10 w 310"/>
                  <a:gd name="T13" fmla="*/ 360 h 435"/>
                  <a:gd name="T14" fmla="*/ 0 w 310"/>
                  <a:gd name="T15" fmla="*/ 360 h 435"/>
                  <a:gd name="T16" fmla="*/ 0 w 310"/>
                  <a:gd name="T17" fmla="*/ 0 h 435"/>
                  <a:gd name="T18" fmla="*/ 286 w 310"/>
                  <a:gd name="T19" fmla="*/ 0 h 435"/>
                  <a:gd name="T20" fmla="*/ 286 w 310"/>
                  <a:gd name="T21" fmla="*/ 0 h 43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0"/>
                  <a:gd name="T34" fmla="*/ 0 h 435"/>
                  <a:gd name="T35" fmla="*/ 310 w 310"/>
                  <a:gd name="T36" fmla="*/ 435 h 43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0" h="435">
                    <a:moveTo>
                      <a:pt x="286" y="0"/>
                    </a:moveTo>
                    <a:lnTo>
                      <a:pt x="302" y="0"/>
                    </a:lnTo>
                    <a:lnTo>
                      <a:pt x="302" y="358"/>
                    </a:lnTo>
                    <a:lnTo>
                      <a:pt x="310" y="360"/>
                    </a:lnTo>
                    <a:lnTo>
                      <a:pt x="310" y="435"/>
                    </a:lnTo>
                    <a:lnTo>
                      <a:pt x="10" y="435"/>
                    </a:lnTo>
                    <a:lnTo>
                      <a:pt x="10" y="360"/>
                    </a:lnTo>
                    <a:lnTo>
                      <a:pt x="0" y="360"/>
                    </a:lnTo>
                    <a:lnTo>
                      <a:pt x="0" y="0"/>
                    </a:lnTo>
                    <a:lnTo>
                      <a:pt x="286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5" name="Freeform 72">
                <a:extLst>
                  <a:ext uri="{FF2B5EF4-FFF2-40B4-BE49-F238E27FC236}">
                    <a16:creationId xmlns:a16="http://schemas.microsoft.com/office/drawing/2014/main" id="{30F0EB57-A1DD-4026-5C32-004F08E0E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5" y="2352"/>
                <a:ext cx="602" cy="435"/>
              </a:xfrm>
              <a:custGeom>
                <a:avLst/>
                <a:gdLst>
                  <a:gd name="T0" fmla="*/ 0 w 602"/>
                  <a:gd name="T1" fmla="*/ 0 h 435"/>
                  <a:gd name="T2" fmla="*/ 602 w 602"/>
                  <a:gd name="T3" fmla="*/ 2 h 435"/>
                  <a:gd name="T4" fmla="*/ 602 w 602"/>
                  <a:gd name="T5" fmla="*/ 218 h 435"/>
                  <a:gd name="T6" fmla="*/ 302 w 602"/>
                  <a:gd name="T7" fmla="*/ 218 h 435"/>
                  <a:gd name="T8" fmla="*/ 302 w 602"/>
                  <a:gd name="T9" fmla="*/ 358 h 435"/>
                  <a:gd name="T10" fmla="*/ 310 w 602"/>
                  <a:gd name="T11" fmla="*/ 360 h 435"/>
                  <a:gd name="T12" fmla="*/ 310 w 602"/>
                  <a:gd name="T13" fmla="*/ 435 h 435"/>
                  <a:gd name="T14" fmla="*/ 8 w 602"/>
                  <a:gd name="T15" fmla="*/ 435 h 435"/>
                  <a:gd name="T16" fmla="*/ 8 w 602"/>
                  <a:gd name="T17" fmla="*/ 360 h 435"/>
                  <a:gd name="T18" fmla="*/ 0 w 602"/>
                  <a:gd name="T19" fmla="*/ 358 h 435"/>
                  <a:gd name="T20" fmla="*/ 0 w 602"/>
                  <a:gd name="T21" fmla="*/ 0 h 435"/>
                  <a:gd name="T22" fmla="*/ 0 w 602"/>
                  <a:gd name="T23" fmla="*/ 0 h 435"/>
                  <a:gd name="T24" fmla="*/ 0 w 602"/>
                  <a:gd name="T25" fmla="*/ 0 h 4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02"/>
                  <a:gd name="T40" fmla="*/ 0 h 435"/>
                  <a:gd name="T41" fmla="*/ 602 w 602"/>
                  <a:gd name="T42" fmla="*/ 435 h 43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02" h="435">
                    <a:moveTo>
                      <a:pt x="0" y="0"/>
                    </a:moveTo>
                    <a:lnTo>
                      <a:pt x="602" y="2"/>
                    </a:lnTo>
                    <a:lnTo>
                      <a:pt x="602" y="218"/>
                    </a:lnTo>
                    <a:lnTo>
                      <a:pt x="302" y="218"/>
                    </a:lnTo>
                    <a:lnTo>
                      <a:pt x="302" y="358"/>
                    </a:lnTo>
                    <a:lnTo>
                      <a:pt x="310" y="360"/>
                    </a:lnTo>
                    <a:lnTo>
                      <a:pt x="310" y="435"/>
                    </a:lnTo>
                    <a:lnTo>
                      <a:pt x="8" y="435"/>
                    </a:lnTo>
                    <a:lnTo>
                      <a:pt x="8" y="360"/>
                    </a:lnTo>
                    <a:lnTo>
                      <a:pt x="0" y="35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6" name="Freeform 73">
                <a:extLst>
                  <a:ext uri="{FF2B5EF4-FFF2-40B4-BE49-F238E27FC236}">
                    <a16:creationId xmlns:a16="http://schemas.microsoft.com/office/drawing/2014/main" id="{FCAC426D-2FDE-F124-978F-666DDAD8F8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352"/>
                <a:ext cx="356" cy="435"/>
              </a:xfrm>
              <a:custGeom>
                <a:avLst/>
                <a:gdLst>
                  <a:gd name="T0" fmla="*/ 328 w 356"/>
                  <a:gd name="T1" fmla="*/ 0 h 435"/>
                  <a:gd name="T2" fmla="*/ 346 w 356"/>
                  <a:gd name="T3" fmla="*/ 0 h 435"/>
                  <a:gd name="T4" fmla="*/ 346 w 356"/>
                  <a:gd name="T5" fmla="*/ 360 h 435"/>
                  <a:gd name="T6" fmla="*/ 356 w 356"/>
                  <a:gd name="T7" fmla="*/ 360 h 435"/>
                  <a:gd name="T8" fmla="*/ 356 w 356"/>
                  <a:gd name="T9" fmla="*/ 435 h 435"/>
                  <a:gd name="T10" fmla="*/ 0 w 356"/>
                  <a:gd name="T11" fmla="*/ 433 h 435"/>
                  <a:gd name="T12" fmla="*/ 0 w 356"/>
                  <a:gd name="T13" fmla="*/ 2 h 435"/>
                  <a:gd name="T14" fmla="*/ 328 w 356"/>
                  <a:gd name="T15" fmla="*/ 0 h 435"/>
                  <a:gd name="T16" fmla="*/ 328 w 356"/>
                  <a:gd name="T17" fmla="*/ 0 h 4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56"/>
                  <a:gd name="T28" fmla="*/ 0 h 435"/>
                  <a:gd name="T29" fmla="*/ 356 w 356"/>
                  <a:gd name="T30" fmla="*/ 435 h 43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56" h="435">
                    <a:moveTo>
                      <a:pt x="328" y="0"/>
                    </a:moveTo>
                    <a:lnTo>
                      <a:pt x="346" y="0"/>
                    </a:lnTo>
                    <a:lnTo>
                      <a:pt x="346" y="360"/>
                    </a:lnTo>
                    <a:lnTo>
                      <a:pt x="356" y="360"/>
                    </a:lnTo>
                    <a:lnTo>
                      <a:pt x="356" y="435"/>
                    </a:lnTo>
                    <a:lnTo>
                      <a:pt x="0" y="433"/>
                    </a:lnTo>
                    <a:lnTo>
                      <a:pt x="0" y="2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7" name="Freeform 74">
                <a:extLst>
                  <a:ext uri="{FF2B5EF4-FFF2-40B4-BE49-F238E27FC236}">
                    <a16:creationId xmlns:a16="http://schemas.microsoft.com/office/drawing/2014/main" id="{DFB18DC3-D50F-FFA3-45BB-F094F2CAE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5" y="2354"/>
                <a:ext cx="380" cy="360"/>
              </a:xfrm>
              <a:custGeom>
                <a:avLst/>
                <a:gdLst>
                  <a:gd name="T0" fmla="*/ 76 w 380"/>
                  <a:gd name="T1" fmla="*/ 0 h 360"/>
                  <a:gd name="T2" fmla="*/ 378 w 380"/>
                  <a:gd name="T3" fmla="*/ 2 h 360"/>
                  <a:gd name="T4" fmla="*/ 380 w 380"/>
                  <a:gd name="T5" fmla="*/ 360 h 360"/>
                  <a:gd name="T6" fmla="*/ 0 w 380"/>
                  <a:gd name="T7" fmla="*/ 358 h 360"/>
                  <a:gd name="T8" fmla="*/ 0 w 380"/>
                  <a:gd name="T9" fmla="*/ 216 h 360"/>
                  <a:gd name="T10" fmla="*/ 74 w 380"/>
                  <a:gd name="T11" fmla="*/ 216 h 360"/>
                  <a:gd name="T12" fmla="*/ 76 w 380"/>
                  <a:gd name="T13" fmla="*/ 0 h 360"/>
                  <a:gd name="T14" fmla="*/ 76 w 380"/>
                  <a:gd name="T15" fmla="*/ 0 h 360"/>
                  <a:gd name="T16" fmla="*/ 76 w 380"/>
                  <a:gd name="T17" fmla="*/ 0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80"/>
                  <a:gd name="T28" fmla="*/ 0 h 360"/>
                  <a:gd name="T29" fmla="*/ 380 w 380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80" h="360">
                    <a:moveTo>
                      <a:pt x="76" y="0"/>
                    </a:moveTo>
                    <a:lnTo>
                      <a:pt x="378" y="2"/>
                    </a:lnTo>
                    <a:lnTo>
                      <a:pt x="380" y="360"/>
                    </a:lnTo>
                    <a:lnTo>
                      <a:pt x="0" y="358"/>
                    </a:lnTo>
                    <a:lnTo>
                      <a:pt x="0" y="216"/>
                    </a:lnTo>
                    <a:lnTo>
                      <a:pt x="74" y="216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 </a:t>
                </a:r>
              </a:p>
            </p:txBody>
          </p:sp>
          <p:sp>
            <p:nvSpPr>
              <p:cNvPr id="178" name="Freeform 75">
                <a:extLst>
                  <a:ext uri="{FF2B5EF4-FFF2-40B4-BE49-F238E27FC236}">
                    <a16:creationId xmlns:a16="http://schemas.microsoft.com/office/drawing/2014/main" id="{5A15757A-39E3-3229-6AE8-8451211BF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2354"/>
                <a:ext cx="454" cy="288"/>
              </a:xfrm>
              <a:custGeom>
                <a:avLst/>
                <a:gdLst>
                  <a:gd name="T0" fmla="*/ 0 w 454"/>
                  <a:gd name="T1" fmla="*/ 0 h 288"/>
                  <a:gd name="T2" fmla="*/ 452 w 454"/>
                  <a:gd name="T3" fmla="*/ 0 h 288"/>
                  <a:gd name="T4" fmla="*/ 454 w 454"/>
                  <a:gd name="T5" fmla="*/ 288 h 288"/>
                  <a:gd name="T6" fmla="*/ 0 w 454"/>
                  <a:gd name="T7" fmla="*/ 286 h 288"/>
                  <a:gd name="T8" fmla="*/ 0 w 454"/>
                  <a:gd name="T9" fmla="*/ 0 h 288"/>
                  <a:gd name="T10" fmla="*/ 0 w 454"/>
                  <a:gd name="T11" fmla="*/ 0 h 288"/>
                  <a:gd name="T12" fmla="*/ 0 w 454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54"/>
                  <a:gd name="T22" fmla="*/ 0 h 288"/>
                  <a:gd name="T23" fmla="*/ 454 w 454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54" h="288">
                    <a:moveTo>
                      <a:pt x="0" y="0"/>
                    </a:moveTo>
                    <a:lnTo>
                      <a:pt x="452" y="0"/>
                    </a:lnTo>
                    <a:lnTo>
                      <a:pt x="454" y="288"/>
                    </a:lnTo>
                    <a:lnTo>
                      <a:pt x="0" y="2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79" name="Freeform 76">
                <a:extLst>
                  <a:ext uri="{FF2B5EF4-FFF2-40B4-BE49-F238E27FC236}">
                    <a16:creationId xmlns:a16="http://schemas.microsoft.com/office/drawing/2014/main" id="{C9DCECD5-0A7A-9B72-672C-BF0B25F7D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2" y="2426"/>
                <a:ext cx="378" cy="216"/>
              </a:xfrm>
              <a:custGeom>
                <a:avLst/>
                <a:gdLst>
                  <a:gd name="T0" fmla="*/ 0 w 378"/>
                  <a:gd name="T1" fmla="*/ 0 h 216"/>
                  <a:gd name="T2" fmla="*/ 378 w 378"/>
                  <a:gd name="T3" fmla="*/ 0 h 216"/>
                  <a:gd name="T4" fmla="*/ 378 w 378"/>
                  <a:gd name="T5" fmla="*/ 216 h 216"/>
                  <a:gd name="T6" fmla="*/ 2 w 378"/>
                  <a:gd name="T7" fmla="*/ 216 h 216"/>
                  <a:gd name="T8" fmla="*/ 0 w 378"/>
                  <a:gd name="T9" fmla="*/ 0 h 216"/>
                  <a:gd name="T10" fmla="*/ 0 w 378"/>
                  <a:gd name="T11" fmla="*/ 0 h 216"/>
                  <a:gd name="T12" fmla="*/ 0 w 378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8"/>
                  <a:gd name="T22" fmla="*/ 0 h 216"/>
                  <a:gd name="T23" fmla="*/ 378 w 378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8" h="216">
                    <a:moveTo>
                      <a:pt x="0" y="0"/>
                    </a:moveTo>
                    <a:lnTo>
                      <a:pt x="378" y="0"/>
                    </a:lnTo>
                    <a:lnTo>
                      <a:pt x="378" y="216"/>
                    </a:lnTo>
                    <a:lnTo>
                      <a:pt x="2" y="2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61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0" name="Freeform 77">
                <a:extLst>
                  <a:ext uri="{FF2B5EF4-FFF2-40B4-BE49-F238E27FC236}">
                    <a16:creationId xmlns:a16="http://schemas.microsoft.com/office/drawing/2014/main" id="{386A8384-1FF2-5F22-5856-5D37665B7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2" y="2426"/>
                <a:ext cx="390" cy="471"/>
              </a:xfrm>
              <a:custGeom>
                <a:avLst/>
                <a:gdLst>
                  <a:gd name="T0" fmla="*/ 390 w 390"/>
                  <a:gd name="T1" fmla="*/ 2 h 471"/>
                  <a:gd name="T2" fmla="*/ 388 w 390"/>
                  <a:gd name="T3" fmla="*/ 471 h 471"/>
                  <a:gd name="T4" fmla="*/ 0 w 390"/>
                  <a:gd name="T5" fmla="*/ 467 h 471"/>
                  <a:gd name="T6" fmla="*/ 2 w 390"/>
                  <a:gd name="T7" fmla="*/ 72 h 471"/>
                  <a:gd name="T8" fmla="*/ 118 w 390"/>
                  <a:gd name="T9" fmla="*/ 72 h 471"/>
                  <a:gd name="T10" fmla="*/ 116 w 390"/>
                  <a:gd name="T11" fmla="*/ 0 h 471"/>
                  <a:gd name="T12" fmla="*/ 390 w 390"/>
                  <a:gd name="T13" fmla="*/ 2 h 471"/>
                  <a:gd name="T14" fmla="*/ 390 w 390"/>
                  <a:gd name="T15" fmla="*/ 2 h 47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90"/>
                  <a:gd name="T25" fmla="*/ 0 h 471"/>
                  <a:gd name="T26" fmla="*/ 390 w 390"/>
                  <a:gd name="T27" fmla="*/ 471 h 47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90" h="471">
                    <a:moveTo>
                      <a:pt x="390" y="2"/>
                    </a:moveTo>
                    <a:lnTo>
                      <a:pt x="388" y="471"/>
                    </a:lnTo>
                    <a:lnTo>
                      <a:pt x="0" y="467"/>
                    </a:lnTo>
                    <a:lnTo>
                      <a:pt x="2" y="72"/>
                    </a:lnTo>
                    <a:lnTo>
                      <a:pt x="118" y="72"/>
                    </a:lnTo>
                    <a:lnTo>
                      <a:pt x="116" y="0"/>
                    </a:lnTo>
                    <a:lnTo>
                      <a:pt x="390" y="2"/>
                    </a:lnTo>
                    <a:close/>
                  </a:path>
                </a:pathLst>
              </a:custGeom>
              <a:solidFill>
                <a:srgbClr val="ECD1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1" name="Freeform 78">
                <a:extLst>
                  <a:ext uri="{FF2B5EF4-FFF2-40B4-BE49-F238E27FC236}">
                    <a16:creationId xmlns:a16="http://schemas.microsoft.com/office/drawing/2014/main" id="{6881914D-140F-4151-69AD-E59D0A2243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3" y="2426"/>
                <a:ext cx="533" cy="363"/>
              </a:xfrm>
              <a:custGeom>
                <a:avLst/>
                <a:gdLst>
                  <a:gd name="T0" fmla="*/ 379 w 533"/>
                  <a:gd name="T1" fmla="*/ 0 h 363"/>
                  <a:gd name="T2" fmla="*/ 529 w 533"/>
                  <a:gd name="T3" fmla="*/ 0 h 363"/>
                  <a:gd name="T4" fmla="*/ 529 w 533"/>
                  <a:gd name="T5" fmla="*/ 288 h 363"/>
                  <a:gd name="T6" fmla="*/ 533 w 533"/>
                  <a:gd name="T7" fmla="*/ 288 h 363"/>
                  <a:gd name="T8" fmla="*/ 533 w 533"/>
                  <a:gd name="T9" fmla="*/ 361 h 363"/>
                  <a:gd name="T10" fmla="*/ 4 w 533"/>
                  <a:gd name="T11" fmla="*/ 363 h 363"/>
                  <a:gd name="T12" fmla="*/ 4 w 533"/>
                  <a:gd name="T13" fmla="*/ 288 h 363"/>
                  <a:gd name="T14" fmla="*/ 2 w 533"/>
                  <a:gd name="T15" fmla="*/ 288 h 363"/>
                  <a:gd name="T16" fmla="*/ 0 w 533"/>
                  <a:gd name="T17" fmla="*/ 0 h 363"/>
                  <a:gd name="T18" fmla="*/ 175 w 533"/>
                  <a:gd name="T19" fmla="*/ 0 h 363"/>
                  <a:gd name="T20" fmla="*/ 175 w 533"/>
                  <a:gd name="T21" fmla="*/ 12 h 363"/>
                  <a:gd name="T22" fmla="*/ 227 w 533"/>
                  <a:gd name="T23" fmla="*/ 12 h 363"/>
                  <a:gd name="T24" fmla="*/ 227 w 533"/>
                  <a:gd name="T25" fmla="*/ 2 h 363"/>
                  <a:gd name="T26" fmla="*/ 379 w 533"/>
                  <a:gd name="T27" fmla="*/ 0 h 363"/>
                  <a:gd name="T28" fmla="*/ 379 w 533"/>
                  <a:gd name="T29" fmla="*/ 0 h 36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33"/>
                  <a:gd name="T46" fmla="*/ 0 h 363"/>
                  <a:gd name="T47" fmla="*/ 533 w 533"/>
                  <a:gd name="T48" fmla="*/ 363 h 36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33" h="363">
                    <a:moveTo>
                      <a:pt x="379" y="0"/>
                    </a:moveTo>
                    <a:lnTo>
                      <a:pt x="529" y="0"/>
                    </a:lnTo>
                    <a:lnTo>
                      <a:pt x="529" y="288"/>
                    </a:lnTo>
                    <a:lnTo>
                      <a:pt x="533" y="288"/>
                    </a:lnTo>
                    <a:lnTo>
                      <a:pt x="533" y="361"/>
                    </a:lnTo>
                    <a:lnTo>
                      <a:pt x="4" y="363"/>
                    </a:lnTo>
                    <a:lnTo>
                      <a:pt x="4" y="288"/>
                    </a:lnTo>
                    <a:lnTo>
                      <a:pt x="2" y="288"/>
                    </a:lnTo>
                    <a:lnTo>
                      <a:pt x="0" y="0"/>
                    </a:lnTo>
                    <a:lnTo>
                      <a:pt x="175" y="0"/>
                    </a:lnTo>
                    <a:lnTo>
                      <a:pt x="175" y="12"/>
                    </a:lnTo>
                    <a:lnTo>
                      <a:pt x="227" y="12"/>
                    </a:lnTo>
                    <a:lnTo>
                      <a:pt x="227" y="2"/>
                    </a:lnTo>
                    <a:lnTo>
                      <a:pt x="379" y="0"/>
                    </a:lnTo>
                    <a:close/>
                  </a:path>
                </a:pathLst>
              </a:custGeom>
              <a:solidFill>
                <a:srgbClr val="BF61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2" name="Freeform 79">
                <a:extLst>
                  <a:ext uri="{FF2B5EF4-FFF2-40B4-BE49-F238E27FC236}">
                    <a16:creationId xmlns:a16="http://schemas.microsoft.com/office/drawing/2014/main" id="{5F043EF9-DDFE-CD2B-ADFF-5E93852B5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0" y="2498"/>
                <a:ext cx="434" cy="503"/>
              </a:xfrm>
              <a:custGeom>
                <a:avLst/>
                <a:gdLst>
                  <a:gd name="T0" fmla="*/ 434 w 434"/>
                  <a:gd name="T1" fmla="*/ 0 h 503"/>
                  <a:gd name="T2" fmla="*/ 432 w 434"/>
                  <a:gd name="T3" fmla="*/ 503 h 503"/>
                  <a:gd name="T4" fmla="*/ 2 w 434"/>
                  <a:gd name="T5" fmla="*/ 503 h 503"/>
                  <a:gd name="T6" fmla="*/ 0 w 434"/>
                  <a:gd name="T7" fmla="*/ 0 h 503"/>
                  <a:gd name="T8" fmla="*/ 434 w 434"/>
                  <a:gd name="T9" fmla="*/ 0 h 503"/>
                  <a:gd name="T10" fmla="*/ 434 w 434"/>
                  <a:gd name="T11" fmla="*/ 0 h 50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4"/>
                  <a:gd name="T19" fmla="*/ 0 h 503"/>
                  <a:gd name="T20" fmla="*/ 434 w 434"/>
                  <a:gd name="T21" fmla="*/ 503 h 50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4" h="503">
                    <a:moveTo>
                      <a:pt x="434" y="0"/>
                    </a:moveTo>
                    <a:lnTo>
                      <a:pt x="432" y="503"/>
                    </a:lnTo>
                    <a:lnTo>
                      <a:pt x="2" y="503"/>
                    </a:lnTo>
                    <a:lnTo>
                      <a:pt x="0" y="0"/>
                    </a:lnTo>
                    <a:lnTo>
                      <a:pt x="434" y="0"/>
                    </a:lnTo>
                    <a:close/>
                  </a:path>
                </a:pathLst>
              </a:custGeom>
              <a:solidFill>
                <a:srgbClr val="C775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3" name="Freeform 80">
                <a:extLst>
                  <a:ext uri="{FF2B5EF4-FFF2-40B4-BE49-F238E27FC236}">
                    <a16:creationId xmlns:a16="http://schemas.microsoft.com/office/drawing/2014/main" id="{947B9A34-BE52-ED0A-2A3E-37B7AB49C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9" y="2498"/>
                <a:ext cx="382" cy="291"/>
              </a:xfrm>
              <a:custGeom>
                <a:avLst/>
                <a:gdLst>
                  <a:gd name="T0" fmla="*/ 0 w 382"/>
                  <a:gd name="T1" fmla="*/ 0 h 291"/>
                  <a:gd name="T2" fmla="*/ 152 w 382"/>
                  <a:gd name="T3" fmla="*/ 0 h 291"/>
                  <a:gd name="T4" fmla="*/ 152 w 382"/>
                  <a:gd name="T5" fmla="*/ 72 h 291"/>
                  <a:gd name="T6" fmla="*/ 376 w 382"/>
                  <a:gd name="T7" fmla="*/ 72 h 291"/>
                  <a:gd name="T8" fmla="*/ 376 w 382"/>
                  <a:gd name="T9" fmla="*/ 214 h 291"/>
                  <a:gd name="T10" fmla="*/ 382 w 382"/>
                  <a:gd name="T11" fmla="*/ 216 h 291"/>
                  <a:gd name="T12" fmla="*/ 382 w 382"/>
                  <a:gd name="T13" fmla="*/ 291 h 291"/>
                  <a:gd name="T14" fmla="*/ 8 w 382"/>
                  <a:gd name="T15" fmla="*/ 289 h 291"/>
                  <a:gd name="T16" fmla="*/ 8 w 382"/>
                  <a:gd name="T17" fmla="*/ 216 h 291"/>
                  <a:gd name="T18" fmla="*/ 2 w 382"/>
                  <a:gd name="T19" fmla="*/ 214 h 291"/>
                  <a:gd name="T20" fmla="*/ 0 w 382"/>
                  <a:gd name="T21" fmla="*/ 0 h 291"/>
                  <a:gd name="T22" fmla="*/ 0 w 382"/>
                  <a:gd name="T23" fmla="*/ 0 h 291"/>
                  <a:gd name="T24" fmla="*/ 0 w 382"/>
                  <a:gd name="T25" fmla="*/ 0 h 2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82"/>
                  <a:gd name="T40" fmla="*/ 0 h 291"/>
                  <a:gd name="T41" fmla="*/ 382 w 382"/>
                  <a:gd name="T42" fmla="*/ 291 h 29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82" h="291">
                    <a:moveTo>
                      <a:pt x="0" y="0"/>
                    </a:moveTo>
                    <a:lnTo>
                      <a:pt x="152" y="0"/>
                    </a:lnTo>
                    <a:lnTo>
                      <a:pt x="152" y="72"/>
                    </a:lnTo>
                    <a:lnTo>
                      <a:pt x="376" y="72"/>
                    </a:lnTo>
                    <a:lnTo>
                      <a:pt x="376" y="214"/>
                    </a:lnTo>
                    <a:lnTo>
                      <a:pt x="382" y="216"/>
                    </a:lnTo>
                    <a:lnTo>
                      <a:pt x="382" y="291"/>
                    </a:lnTo>
                    <a:lnTo>
                      <a:pt x="8" y="289"/>
                    </a:lnTo>
                    <a:lnTo>
                      <a:pt x="8" y="216"/>
                    </a:lnTo>
                    <a:lnTo>
                      <a:pt x="2" y="2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4" name="Freeform 81">
                <a:extLst>
                  <a:ext uri="{FF2B5EF4-FFF2-40B4-BE49-F238E27FC236}">
                    <a16:creationId xmlns:a16="http://schemas.microsoft.com/office/drawing/2014/main" id="{994A38F1-4C0D-B2E1-AB8E-D2D9FC1D5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0" y="2536"/>
                <a:ext cx="304" cy="253"/>
              </a:xfrm>
              <a:custGeom>
                <a:avLst/>
                <a:gdLst>
                  <a:gd name="T0" fmla="*/ 2 w 304"/>
                  <a:gd name="T1" fmla="*/ 0 h 253"/>
                  <a:gd name="T2" fmla="*/ 304 w 304"/>
                  <a:gd name="T3" fmla="*/ 2 h 253"/>
                  <a:gd name="T4" fmla="*/ 304 w 304"/>
                  <a:gd name="T5" fmla="*/ 182 h 253"/>
                  <a:gd name="T6" fmla="*/ 300 w 304"/>
                  <a:gd name="T7" fmla="*/ 182 h 253"/>
                  <a:gd name="T8" fmla="*/ 300 w 304"/>
                  <a:gd name="T9" fmla="*/ 253 h 253"/>
                  <a:gd name="T10" fmla="*/ 0 w 304"/>
                  <a:gd name="T11" fmla="*/ 253 h 253"/>
                  <a:gd name="T12" fmla="*/ 2 w 304"/>
                  <a:gd name="T13" fmla="*/ 0 h 253"/>
                  <a:gd name="T14" fmla="*/ 2 w 304"/>
                  <a:gd name="T15" fmla="*/ 0 h 253"/>
                  <a:gd name="T16" fmla="*/ 2 w 304"/>
                  <a:gd name="T17" fmla="*/ 0 h 2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4"/>
                  <a:gd name="T28" fmla="*/ 0 h 253"/>
                  <a:gd name="T29" fmla="*/ 304 w 304"/>
                  <a:gd name="T30" fmla="*/ 253 h 2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4" h="253">
                    <a:moveTo>
                      <a:pt x="2" y="0"/>
                    </a:moveTo>
                    <a:lnTo>
                      <a:pt x="304" y="2"/>
                    </a:lnTo>
                    <a:lnTo>
                      <a:pt x="304" y="182"/>
                    </a:lnTo>
                    <a:lnTo>
                      <a:pt x="300" y="182"/>
                    </a:lnTo>
                    <a:lnTo>
                      <a:pt x="300" y="253"/>
                    </a:lnTo>
                    <a:lnTo>
                      <a:pt x="0" y="25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5" name="Freeform 82">
                <a:extLst>
                  <a:ext uri="{FF2B5EF4-FFF2-40B4-BE49-F238E27FC236}">
                    <a16:creationId xmlns:a16="http://schemas.microsoft.com/office/drawing/2014/main" id="{AF6838A2-8147-CBC0-1B93-031BB9C0C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2538"/>
                <a:ext cx="308" cy="251"/>
              </a:xfrm>
              <a:custGeom>
                <a:avLst/>
                <a:gdLst>
                  <a:gd name="T0" fmla="*/ 4 w 308"/>
                  <a:gd name="T1" fmla="*/ 0 h 251"/>
                  <a:gd name="T2" fmla="*/ 306 w 308"/>
                  <a:gd name="T3" fmla="*/ 0 h 251"/>
                  <a:gd name="T4" fmla="*/ 308 w 308"/>
                  <a:gd name="T5" fmla="*/ 180 h 251"/>
                  <a:gd name="T6" fmla="*/ 300 w 308"/>
                  <a:gd name="T7" fmla="*/ 180 h 251"/>
                  <a:gd name="T8" fmla="*/ 302 w 308"/>
                  <a:gd name="T9" fmla="*/ 251 h 251"/>
                  <a:gd name="T10" fmla="*/ 0 w 308"/>
                  <a:gd name="T11" fmla="*/ 251 h 251"/>
                  <a:gd name="T12" fmla="*/ 0 w 308"/>
                  <a:gd name="T13" fmla="*/ 180 h 251"/>
                  <a:gd name="T14" fmla="*/ 4 w 308"/>
                  <a:gd name="T15" fmla="*/ 180 h 251"/>
                  <a:gd name="T16" fmla="*/ 4 w 308"/>
                  <a:gd name="T17" fmla="*/ 0 h 251"/>
                  <a:gd name="T18" fmla="*/ 4 w 308"/>
                  <a:gd name="T19" fmla="*/ 0 h 251"/>
                  <a:gd name="T20" fmla="*/ 4 w 308"/>
                  <a:gd name="T21" fmla="*/ 0 h 2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08"/>
                  <a:gd name="T34" fmla="*/ 0 h 251"/>
                  <a:gd name="T35" fmla="*/ 308 w 308"/>
                  <a:gd name="T36" fmla="*/ 251 h 2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08" h="251">
                    <a:moveTo>
                      <a:pt x="4" y="0"/>
                    </a:moveTo>
                    <a:lnTo>
                      <a:pt x="306" y="0"/>
                    </a:lnTo>
                    <a:lnTo>
                      <a:pt x="308" y="180"/>
                    </a:lnTo>
                    <a:lnTo>
                      <a:pt x="300" y="180"/>
                    </a:lnTo>
                    <a:lnTo>
                      <a:pt x="302" y="251"/>
                    </a:lnTo>
                    <a:lnTo>
                      <a:pt x="0" y="251"/>
                    </a:lnTo>
                    <a:lnTo>
                      <a:pt x="0" y="180"/>
                    </a:lnTo>
                    <a:lnTo>
                      <a:pt x="4" y="18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6" name="Freeform 83">
                <a:extLst>
                  <a:ext uri="{FF2B5EF4-FFF2-40B4-BE49-F238E27FC236}">
                    <a16:creationId xmlns:a16="http://schemas.microsoft.com/office/drawing/2014/main" id="{94E13378-397C-A71E-2B95-736A7D165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0" y="2538"/>
                <a:ext cx="326" cy="301"/>
              </a:xfrm>
              <a:custGeom>
                <a:avLst/>
                <a:gdLst>
                  <a:gd name="T0" fmla="*/ 6 w 326"/>
                  <a:gd name="T1" fmla="*/ 0 h 301"/>
                  <a:gd name="T2" fmla="*/ 326 w 326"/>
                  <a:gd name="T3" fmla="*/ 2 h 301"/>
                  <a:gd name="T4" fmla="*/ 326 w 326"/>
                  <a:gd name="T5" fmla="*/ 301 h 301"/>
                  <a:gd name="T6" fmla="*/ 2 w 326"/>
                  <a:gd name="T7" fmla="*/ 299 h 301"/>
                  <a:gd name="T8" fmla="*/ 0 w 326"/>
                  <a:gd name="T9" fmla="*/ 180 h 301"/>
                  <a:gd name="T10" fmla="*/ 8 w 326"/>
                  <a:gd name="T11" fmla="*/ 180 h 301"/>
                  <a:gd name="T12" fmla="*/ 6 w 326"/>
                  <a:gd name="T13" fmla="*/ 0 h 301"/>
                  <a:gd name="T14" fmla="*/ 6 w 326"/>
                  <a:gd name="T15" fmla="*/ 0 h 301"/>
                  <a:gd name="T16" fmla="*/ 6 w 326"/>
                  <a:gd name="T17" fmla="*/ 0 h 30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6"/>
                  <a:gd name="T28" fmla="*/ 0 h 301"/>
                  <a:gd name="T29" fmla="*/ 326 w 326"/>
                  <a:gd name="T30" fmla="*/ 301 h 30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6" h="301">
                    <a:moveTo>
                      <a:pt x="6" y="0"/>
                    </a:moveTo>
                    <a:lnTo>
                      <a:pt x="326" y="2"/>
                    </a:lnTo>
                    <a:lnTo>
                      <a:pt x="326" y="301"/>
                    </a:lnTo>
                    <a:lnTo>
                      <a:pt x="2" y="299"/>
                    </a:lnTo>
                    <a:lnTo>
                      <a:pt x="0" y="180"/>
                    </a:lnTo>
                    <a:lnTo>
                      <a:pt x="8" y="18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7" name="Freeform 84">
                <a:extLst>
                  <a:ext uri="{FF2B5EF4-FFF2-40B4-BE49-F238E27FC236}">
                    <a16:creationId xmlns:a16="http://schemas.microsoft.com/office/drawing/2014/main" id="{2D527DE3-92DC-BCD0-DB9E-22F8CE9EA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6" y="2569"/>
                <a:ext cx="308" cy="431"/>
              </a:xfrm>
              <a:custGeom>
                <a:avLst/>
                <a:gdLst>
                  <a:gd name="T0" fmla="*/ 300 w 308"/>
                  <a:gd name="T1" fmla="*/ 70 h 431"/>
                  <a:gd name="T2" fmla="*/ 300 w 308"/>
                  <a:gd name="T3" fmla="*/ 142 h 431"/>
                  <a:gd name="T4" fmla="*/ 308 w 308"/>
                  <a:gd name="T5" fmla="*/ 142 h 431"/>
                  <a:gd name="T6" fmla="*/ 306 w 308"/>
                  <a:gd name="T7" fmla="*/ 431 h 431"/>
                  <a:gd name="T8" fmla="*/ 8 w 308"/>
                  <a:gd name="T9" fmla="*/ 431 h 431"/>
                  <a:gd name="T10" fmla="*/ 8 w 308"/>
                  <a:gd name="T11" fmla="*/ 142 h 431"/>
                  <a:gd name="T12" fmla="*/ 0 w 308"/>
                  <a:gd name="T13" fmla="*/ 140 h 431"/>
                  <a:gd name="T14" fmla="*/ 0 w 308"/>
                  <a:gd name="T15" fmla="*/ 0 h 431"/>
                  <a:gd name="T16" fmla="*/ 300 w 308"/>
                  <a:gd name="T17" fmla="*/ 0 h 431"/>
                  <a:gd name="T18" fmla="*/ 300 w 308"/>
                  <a:gd name="T19" fmla="*/ 70 h 431"/>
                  <a:gd name="T20" fmla="*/ 300 w 308"/>
                  <a:gd name="T21" fmla="*/ 70 h 431"/>
                  <a:gd name="T22" fmla="*/ 300 w 308"/>
                  <a:gd name="T23" fmla="*/ 70 h 4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8"/>
                  <a:gd name="T37" fmla="*/ 0 h 431"/>
                  <a:gd name="T38" fmla="*/ 308 w 308"/>
                  <a:gd name="T39" fmla="*/ 431 h 43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8" h="431">
                    <a:moveTo>
                      <a:pt x="300" y="70"/>
                    </a:moveTo>
                    <a:lnTo>
                      <a:pt x="300" y="142"/>
                    </a:lnTo>
                    <a:lnTo>
                      <a:pt x="308" y="142"/>
                    </a:lnTo>
                    <a:lnTo>
                      <a:pt x="306" y="431"/>
                    </a:lnTo>
                    <a:lnTo>
                      <a:pt x="8" y="431"/>
                    </a:lnTo>
                    <a:lnTo>
                      <a:pt x="8" y="142"/>
                    </a:lnTo>
                    <a:lnTo>
                      <a:pt x="0" y="140"/>
                    </a:lnTo>
                    <a:lnTo>
                      <a:pt x="0" y="0"/>
                    </a:lnTo>
                    <a:lnTo>
                      <a:pt x="300" y="0"/>
                    </a:lnTo>
                    <a:lnTo>
                      <a:pt x="300" y="7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88" name="Freeform 85">
                <a:extLst>
                  <a:ext uri="{FF2B5EF4-FFF2-40B4-BE49-F238E27FC236}">
                    <a16:creationId xmlns:a16="http://schemas.microsoft.com/office/drawing/2014/main" id="{686DF429-9026-A05E-3247-4290C40E7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2640"/>
                <a:ext cx="462" cy="367"/>
              </a:xfrm>
              <a:custGeom>
                <a:avLst/>
                <a:gdLst>
                  <a:gd name="T0" fmla="*/ 0 w 462"/>
                  <a:gd name="T1" fmla="*/ 0 h 367"/>
                  <a:gd name="T2" fmla="*/ 454 w 462"/>
                  <a:gd name="T3" fmla="*/ 2 h 367"/>
                  <a:gd name="T4" fmla="*/ 454 w 462"/>
                  <a:gd name="T5" fmla="*/ 72 h 367"/>
                  <a:gd name="T6" fmla="*/ 460 w 462"/>
                  <a:gd name="T7" fmla="*/ 74 h 367"/>
                  <a:gd name="T8" fmla="*/ 462 w 462"/>
                  <a:gd name="T9" fmla="*/ 367 h 367"/>
                  <a:gd name="T10" fmla="*/ 6 w 462"/>
                  <a:gd name="T11" fmla="*/ 361 h 367"/>
                  <a:gd name="T12" fmla="*/ 8 w 462"/>
                  <a:gd name="T13" fmla="*/ 72 h 367"/>
                  <a:gd name="T14" fmla="*/ 0 w 462"/>
                  <a:gd name="T15" fmla="*/ 72 h 367"/>
                  <a:gd name="T16" fmla="*/ 0 w 462"/>
                  <a:gd name="T17" fmla="*/ 0 h 367"/>
                  <a:gd name="T18" fmla="*/ 0 w 462"/>
                  <a:gd name="T19" fmla="*/ 0 h 367"/>
                  <a:gd name="T20" fmla="*/ 0 w 462"/>
                  <a:gd name="T21" fmla="*/ 0 h 36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62"/>
                  <a:gd name="T34" fmla="*/ 0 h 367"/>
                  <a:gd name="T35" fmla="*/ 462 w 462"/>
                  <a:gd name="T36" fmla="*/ 367 h 36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62" h="367">
                    <a:moveTo>
                      <a:pt x="0" y="0"/>
                    </a:moveTo>
                    <a:lnTo>
                      <a:pt x="454" y="2"/>
                    </a:lnTo>
                    <a:lnTo>
                      <a:pt x="454" y="72"/>
                    </a:lnTo>
                    <a:lnTo>
                      <a:pt x="460" y="74"/>
                    </a:lnTo>
                    <a:lnTo>
                      <a:pt x="462" y="367"/>
                    </a:lnTo>
                    <a:lnTo>
                      <a:pt x="6" y="361"/>
                    </a:lnTo>
                    <a:lnTo>
                      <a:pt x="8" y="72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         </a:t>
                </a:r>
              </a:p>
            </p:txBody>
          </p:sp>
          <p:sp>
            <p:nvSpPr>
              <p:cNvPr id="189" name="Freeform 86">
                <a:extLst>
                  <a:ext uri="{FF2B5EF4-FFF2-40B4-BE49-F238E27FC236}">
                    <a16:creationId xmlns:a16="http://schemas.microsoft.com/office/drawing/2014/main" id="{9BFBEDAD-4455-689D-EE4C-06FDBEB3D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2642"/>
                <a:ext cx="452" cy="361"/>
              </a:xfrm>
              <a:custGeom>
                <a:avLst/>
                <a:gdLst>
                  <a:gd name="T0" fmla="*/ 74 w 452"/>
                  <a:gd name="T1" fmla="*/ 0 h 361"/>
                  <a:gd name="T2" fmla="*/ 450 w 452"/>
                  <a:gd name="T3" fmla="*/ 0 h 361"/>
                  <a:gd name="T4" fmla="*/ 452 w 452"/>
                  <a:gd name="T5" fmla="*/ 359 h 361"/>
                  <a:gd name="T6" fmla="*/ 0 w 452"/>
                  <a:gd name="T7" fmla="*/ 361 h 361"/>
                  <a:gd name="T8" fmla="*/ 0 w 452"/>
                  <a:gd name="T9" fmla="*/ 147 h 361"/>
                  <a:gd name="T10" fmla="*/ 76 w 452"/>
                  <a:gd name="T11" fmla="*/ 145 h 361"/>
                  <a:gd name="T12" fmla="*/ 76 w 452"/>
                  <a:gd name="T13" fmla="*/ 72 h 361"/>
                  <a:gd name="T14" fmla="*/ 72 w 452"/>
                  <a:gd name="T15" fmla="*/ 72 h 361"/>
                  <a:gd name="T16" fmla="*/ 74 w 452"/>
                  <a:gd name="T17" fmla="*/ 0 h 361"/>
                  <a:gd name="T18" fmla="*/ 74 w 452"/>
                  <a:gd name="T19" fmla="*/ 0 h 361"/>
                  <a:gd name="T20" fmla="*/ 74 w 452"/>
                  <a:gd name="T21" fmla="*/ 0 h 36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361"/>
                  <a:gd name="T35" fmla="*/ 452 w 452"/>
                  <a:gd name="T36" fmla="*/ 361 h 36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361">
                    <a:moveTo>
                      <a:pt x="74" y="0"/>
                    </a:moveTo>
                    <a:lnTo>
                      <a:pt x="450" y="0"/>
                    </a:lnTo>
                    <a:lnTo>
                      <a:pt x="452" y="359"/>
                    </a:lnTo>
                    <a:lnTo>
                      <a:pt x="0" y="361"/>
                    </a:lnTo>
                    <a:lnTo>
                      <a:pt x="0" y="147"/>
                    </a:lnTo>
                    <a:lnTo>
                      <a:pt x="76" y="145"/>
                    </a:lnTo>
                    <a:lnTo>
                      <a:pt x="76" y="72"/>
                    </a:lnTo>
                    <a:lnTo>
                      <a:pt x="72" y="72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D393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 </a:t>
                </a:r>
              </a:p>
            </p:txBody>
          </p:sp>
          <p:sp>
            <p:nvSpPr>
              <p:cNvPr id="190" name="Freeform 87">
                <a:extLst>
                  <a:ext uri="{FF2B5EF4-FFF2-40B4-BE49-F238E27FC236}">
                    <a16:creationId xmlns:a16="http://schemas.microsoft.com/office/drawing/2014/main" id="{F2462792-9E53-4151-0C30-6DB2CE67D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714"/>
                <a:ext cx="378" cy="291"/>
              </a:xfrm>
              <a:custGeom>
                <a:avLst/>
                <a:gdLst>
                  <a:gd name="T0" fmla="*/ 0 w 378"/>
                  <a:gd name="T1" fmla="*/ 0 h 291"/>
                  <a:gd name="T2" fmla="*/ 374 w 378"/>
                  <a:gd name="T3" fmla="*/ 0 h 291"/>
                  <a:gd name="T4" fmla="*/ 376 w 378"/>
                  <a:gd name="T5" fmla="*/ 0 h 291"/>
                  <a:gd name="T6" fmla="*/ 378 w 378"/>
                  <a:gd name="T7" fmla="*/ 291 h 291"/>
                  <a:gd name="T8" fmla="*/ 0 w 378"/>
                  <a:gd name="T9" fmla="*/ 291 h 291"/>
                  <a:gd name="T10" fmla="*/ 0 w 378"/>
                  <a:gd name="T11" fmla="*/ 0 h 291"/>
                  <a:gd name="T12" fmla="*/ 0 w 378"/>
                  <a:gd name="T13" fmla="*/ 0 h 291"/>
                  <a:gd name="T14" fmla="*/ 0 w 378"/>
                  <a:gd name="T15" fmla="*/ 0 h 2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78"/>
                  <a:gd name="T25" fmla="*/ 0 h 291"/>
                  <a:gd name="T26" fmla="*/ 378 w 378"/>
                  <a:gd name="T27" fmla="*/ 291 h 2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78" h="291">
                    <a:moveTo>
                      <a:pt x="0" y="0"/>
                    </a:moveTo>
                    <a:lnTo>
                      <a:pt x="374" y="0"/>
                    </a:lnTo>
                    <a:lnTo>
                      <a:pt x="376" y="0"/>
                    </a:lnTo>
                    <a:lnTo>
                      <a:pt x="378" y="291"/>
                    </a:lnTo>
                    <a:lnTo>
                      <a:pt x="0" y="2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1" name="Freeform 88">
                <a:extLst>
                  <a:ext uri="{FF2B5EF4-FFF2-40B4-BE49-F238E27FC236}">
                    <a16:creationId xmlns:a16="http://schemas.microsoft.com/office/drawing/2014/main" id="{6F651519-7F55-0D98-AF27-12FCEA009E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785"/>
                <a:ext cx="358" cy="288"/>
              </a:xfrm>
              <a:custGeom>
                <a:avLst/>
                <a:gdLst>
                  <a:gd name="T0" fmla="*/ 0 w 358"/>
                  <a:gd name="T1" fmla="*/ 0 h 288"/>
                  <a:gd name="T2" fmla="*/ 356 w 358"/>
                  <a:gd name="T3" fmla="*/ 2 h 288"/>
                  <a:gd name="T4" fmla="*/ 358 w 358"/>
                  <a:gd name="T5" fmla="*/ 288 h 288"/>
                  <a:gd name="T6" fmla="*/ 2 w 358"/>
                  <a:gd name="T7" fmla="*/ 288 h 288"/>
                  <a:gd name="T8" fmla="*/ 0 w 358"/>
                  <a:gd name="T9" fmla="*/ 0 h 288"/>
                  <a:gd name="T10" fmla="*/ 0 w 358"/>
                  <a:gd name="T11" fmla="*/ 0 h 288"/>
                  <a:gd name="T12" fmla="*/ 0 w 358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58"/>
                  <a:gd name="T22" fmla="*/ 0 h 288"/>
                  <a:gd name="T23" fmla="*/ 358 w 358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58" h="288">
                    <a:moveTo>
                      <a:pt x="0" y="0"/>
                    </a:moveTo>
                    <a:lnTo>
                      <a:pt x="356" y="2"/>
                    </a:lnTo>
                    <a:lnTo>
                      <a:pt x="358" y="288"/>
                    </a:lnTo>
                    <a:lnTo>
                      <a:pt x="2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2" name="Freeform 89">
                <a:extLst>
                  <a:ext uri="{FF2B5EF4-FFF2-40B4-BE49-F238E27FC236}">
                    <a16:creationId xmlns:a16="http://schemas.microsoft.com/office/drawing/2014/main" id="{43AD4291-F0FA-7478-4814-959162B03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" y="2790"/>
                <a:ext cx="302" cy="286"/>
              </a:xfrm>
              <a:custGeom>
                <a:avLst/>
                <a:gdLst>
                  <a:gd name="T0" fmla="*/ 0 w 302"/>
                  <a:gd name="T1" fmla="*/ 0 h 286"/>
                  <a:gd name="T2" fmla="*/ 300 w 302"/>
                  <a:gd name="T3" fmla="*/ 0 h 286"/>
                  <a:gd name="T4" fmla="*/ 302 w 302"/>
                  <a:gd name="T5" fmla="*/ 286 h 286"/>
                  <a:gd name="T6" fmla="*/ 2 w 302"/>
                  <a:gd name="T7" fmla="*/ 286 h 286"/>
                  <a:gd name="T8" fmla="*/ 0 w 302"/>
                  <a:gd name="T9" fmla="*/ 0 h 286"/>
                  <a:gd name="T10" fmla="*/ 0 w 302"/>
                  <a:gd name="T11" fmla="*/ 0 h 286"/>
                  <a:gd name="T12" fmla="*/ 0 w 302"/>
                  <a:gd name="T13" fmla="*/ 0 h 2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86"/>
                  <a:gd name="T23" fmla="*/ 302 w 302"/>
                  <a:gd name="T24" fmla="*/ 286 h 28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86">
                    <a:moveTo>
                      <a:pt x="0" y="0"/>
                    </a:moveTo>
                    <a:lnTo>
                      <a:pt x="300" y="0"/>
                    </a:lnTo>
                    <a:lnTo>
                      <a:pt x="302" y="286"/>
                    </a:lnTo>
                    <a:lnTo>
                      <a:pt x="2" y="2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/>
                  <a:t>    </a:t>
                </a:r>
              </a:p>
            </p:txBody>
          </p:sp>
          <p:sp>
            <p:nvSpPr>
              <p:cNvPr id="193" name="Freeform 90">
                <a:extLst>
                  <a:ext uri="{FF2B5EF4-FFF2-40B4-BE49-F238E27FC236}">
                    <a16:creationId xmlns:a16="http://schemas.microsoft.com/office/drawing/2014/main" id="{6034D8EF-A6B5-1CCF-2963-9F293090E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3" y="2787"/>
                <a:ext cx="302" cy="288"/>
              </a:xfrm>
              <a:custGeom>
                <a:avLst/>
                <a:gdLst>
                  <a:gd name="T0" fmla="*/ 0 w 302"/>
                  <a:gd name="T1" fmla="*/ 0 h 288"/>
                  <a:gd name="T2" fmla="*/ 302 w 302"/>
                  <a:gd name="T3" fmla="*/ 0 h 288"/>
                  <a:gd name="T4" fmla="*/ 302 w 302"/>
                  <a:gd name="T5" fmla="*/ 288 h 288"/>
                  <a:gd name="T6" fmla="*/ 2 w 302"/>
                  <a:gd name="T7" fmla="*/ 286 h 288"/>
                  <a:gd name="T8" fmla="*/ 0 w 302"/>
                  <a:gd name="T9" fmla="*/ 0 h 288"/>
                  <a:gd name="T10" fmla="*/ 0 w 302"/>
                  <a:gd name="T11" fmla="*/ 0 h 288"/>
                  <a:gd name="T12" fmla="*/ 0 w 302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88"/>
                  <a:gd name="T23" fmla="*/ 302 w 302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88">
                    <a:moveTo>
                      <a:pt x="0" y="0"/>
                    </a:moveTo>
                    <a:lnTo>
                      <a:pt x="302" y="0"/>
                    </a:lnTo>
                    <a:lnTo>
                      <a:pt x="302" y="288"/>
                    </a:lnTo>
                    <a:lnTo>
                      <a:pt x="2" y="2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4" name="Freeform 91">
                <a:extLst>
                  <a:ext uri="{FF2B5EF4-FFF2-40B4-BE49-F238E27FC236}">
                    <a16:creationId xmlns:a16="http://schemas.microsoft.com/office/drawing/2014/main" id="{0A7A09B1-83FF-3E39-F911-9E117C88FA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7" y="2787"/>
                <a:ext cx="374" cy="290"/>
              </a:xfrm>
              <a:custGeom>
                <a:avLst/>
                <a:gdLst>
                  <a:gd name="T0" fmla="*/ 0 w 374"/>
                  <a:gd name="T1" fmla="*/ 0 h 290"/>
                  <a:gd name="T2" fmla="*/ 374 w 374"/>
                  <a:gd name="T3" fmla="*/ 2 h 290"/>
                  <a:gd name="T4" fmla="*/ 374 w 374"/>
                  <a:gd name="T5" fmla="*/ 290 h 290"/>
                  <a:gd name="T6" fmla="*/ 2 w 374"/>
                  <a:gd name="T7" fmla="*/ 290 h 290"/>
                  <a:gd name="T8" fmla="*/ 0 w 374"/>
                  <a:gd name="T9" fmla="*/ 0 h 290"/>
                  <a:gd name="T10" fmla="*/ 0 w 374"/>
                  <a:gd name="T11" fmla="*/ 0 h 290"/>
                  <a:gd name="T12" fmla="*/ 0 w 374"/>
                  <a:gd name="T13" fmla="*/ 0 h 2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4"/>
                  <a:gd name="T22" fmla="*/ 0 h 290"/>
                  <a:gd name="T23" fmla="*/ 374 w 374"/>
                  <a:gd name="T24" fmla="*/ 290 h 29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4" h="290">
                    <a:moveTo>
                      <a:pt x="0" y="0"/>
                    </a:moveTo>
                    <a:lnTo>
                      <a:pt x="374" y="2"/>
                    </a:lnTo>
                    <a:lnTo>
                      <a:pt x="374" y="290"/>
                    </a:lnTo>
                    <a:lnTo>
                      <a:pt x="2" y="2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5" name="Freeform 92">
                <a:extLst>
                  <a:ext uri="{FF2B5EF4-FFF2-40B4-BE49-F238E27FC236}">
                    <a16:creationId xmlns:a16="http://schemas.microsoft.com/office/drawing/2014/main" id="{79613F23-D3AF-BC54-C7B9-C7CEFBCC9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7" y="2789"/>
                <a:ext cx="453" cy="288"/>
              </a:xfrm>
              <a:custGeom>
                <a:avLst/>
                <a:gdLst>
                  <a:gd name="T0" fmla="*/ 0 w 453"/>
                  <a:gd name="T1" fmla="*/ 0 h 288"/>
                  <a:gd name="T2" fmla="*/ 453 w 453"/>
                  <a:gd name="T3" fmla="*/ 0 h 288"/>
                  <a:gd name="T4" fmla="*/ 453 w 453"/>
                  <a:gd name="T5" fmla="*/ 286 h 288"/>
                  <a:gd name="T6" fmla="*/ 0 w 453"/>
                  <a:gd name="T7" fmla="*/ 288 h 288"/>
                  <a:gd name="T8" fmla="*/ 0 w 453"/>
                  <a:gd name="T9" fmla="*/ 0 h 288"/>
                  <a:gd name="T10" fmla="*/ 0 w 453"/>
                  <a:gd name="T11" fmla="*/ 0 h 288"/>
                  <a:gd name="T12" fmla="*/ 0 w 453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53"/>
                  <a:gd name="T22" fmla="*/ 0 h 288"/>
                  <a:gd name="T23" fmla="*/ 453 w 453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53" h="288">
                    <a:moveTo>
                      <a:pt x="0" y="0"/>
                    </a:moveTo>
                    <a:lnTo>
                      <a:pt x="453" y="0"/>
                    </a:lnTo>
                    <a:lnTo>
                      <a:pt x="453" y="286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93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6" name="Freeform 93">
                <a:extLst>
                  <a:ext uri="{FF2B5EF4-FFF2-40B4-BE49-F238E27FC236}">
                    <a16:creationId xmlns:a16="http://schemas.microsoft.com/office/drawing/2014/main" id="{3D382D29-B071-CE67-88FF-F7E13AAAD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8" y="2789"/>
                <a:ext cx="302" cy="288"/>
              </a:xfrm>
              <a:custGeom>
                <a:avLst/>
                <a:gdLst>
                  <a:gd name="T0" fmla="*/ 2 w 302"/>
                  <a:gd name="T1" fmla="*/ 0 h 288"/>
                  <a:gd name="T2" fmla="*/ 302 w 302"/>
                  <a:gd name="T3" fmla="*/ 0 h 288"/>
                  <a:gd name="T4" fmla="*/ 302 w 302"/>
                  <a:gd name="T5" fmla="*/ 288 h 288"/>
                  <a:gd name="T6" fmla="*/ 0 w 302"/>
                  <a:gd name="T7" fmla="*/ 286 h 288"/>
                  <a:gd name="T8" fmla="*/ 2 w 302"/>
                  <a:gd name="T9" fmla="*/ 0 h 288"/>
                  <a:gd name="T10" fmla="*/ 2 w 302"/>
                  <a:gd name="T11" fmla="*/ 0 h 288"/>
                  <a:gd name="T12" fmla="*/ 2 w 302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88"/>
                  <a:gd name="T23" fmla="*/ 302 w 302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88">
                    <a:moveTo>
                      <a:pt x="2" y="0"/>
                    </a:moveTo>
                    <a:lnTo>
                      <a:pt x="302" y="0"/>
                    </a:lnTo>
                    <a:lnTo>
                      <a:pt x="302" y="288"/>
                    </a:lnTo>
                    <a:lnTo>
                      <a:pt x="0" y="28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7" name="Freeform 94">
                <a:extLst>
                  <a:ext uri="{FF2B5EF4-FFF2-40B4-BE49-F238E27FC236}">
                    <a16:creationId xmlns:a16="http://schemas.microsoft.com/office/drawing/2014/main" id="{35A110A8-F3D9-B53C-E109-970E189F0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0" y="2789"/>
                <a:ext cx="302" cy="288"/>
              </a:xfrm>
              <a:custGeom>
                <a:avLst/>
                <a:gdLst>
                  <a:gd name="T0" fmla="*/ 0 w 302"/>
                  <a:gd name="T1" fmla="*/ 0 h 288"/>
                  <a:gd name="T2" fmla="*/ 302 w 302"/>
                  <a:gd name="T3" fmla="*/ 0 h 288"/>
                  <a:gd name="T4" fmla="*/ 302 w 302"/>
                  <a:gd name="T5" fmla="*/ 288 h 288"/>
                  <a:gd name="T6" fmla="*/ 0 w 302"/>
                  <a:gd name="T7" fmla="*/ 288 h 288"/>
                  <a:gd name="T8" fmla="*/ 0 w 302"/>
                  <a:gd name="T9" fmla="*/ 0 h 288"/>
                  <a:gd name="T10" fmla="*/ 0 w 302"/>
                  <a:gd name="T11" fmla="*/ 0 h 288"/>
                  <a:gd name="T12" fmla="*/ 0 w 302"/>
                  <a:gd name="T13" fmla="*/ 0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88"/>
                  <a:gd name="T23" fmla="*/ 302 w 302"/>
                  <a:gd name="T24" fmla="*/ 288 h 2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88">
                    <a:moveTo>
                      <a:pt x="0" y="0"/>
                    </a:moveTo>
                    <a:lnTo>
                      <a:pt x="302" y="0"/>
                    </a:lnTo>
                    <a:lnTo>
                      <a:pt x="302" y="288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8" name="Freeform 95">
                <a:extLst>
                  <a:ext uri="{FF2B5EF4-FFF2-40B4-BE49-F238E27FC236}">
                    <a16:creationId xmlns:a16="http://schemas.microsoft.com/office/drawing/2014/main" id="{2C38E7DC-0261-ACE1-2E47-D173A614C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2" y="2837"/>
                <a:ext cx="324" cy="278"/>
              </a:xfrm>
              <a:custGeom>
                <a:avLst/>
                <a:gdLst>
                  <a:gd name="T0" fmla="*/ 0 w 324"/>
                  <a:gd name="T1" fmla="*/ 0 h 278"/>
                  <a:gd name="T2" fmla="*/ 324 w 324"/>
                  <a:gd name="T3" fmla="*/ 2 h 278"/>
                  <a:gd name="T4" fmla="*/ 322 w 324"/>
                  <a:gd name="T5" fmla="*/ 278 h 278"/>
                  <a:gd name="T6" fmla="*/ 8 w 324"/>
                  <a:gd name="T7" fmla="*/ 276 h 278"/>
                  <a:gd name="T8" fmla="*/ 10 w 324"/>
                  <a:gd name="T9" fmla="*/ 240 h 278"/>
                  <a:gd name="T10" fmla="*/ 0 w 324"/>
                  <a:gd name="T11" fmla="*/ 240 h 278"/>
                  <a:gd name="T12" fmla="*/ 0 w 324"/>
                  <a:gd name="T13" fmla="*/ 0 h 278"/>
                  <a:gd name="T14" fmla="*/ 0 w 324"/>
                  <a:gd name="T15" fmla="*/ 0 h 278"/>
                  <a:gd name="T16" fmla="*/ 0 w 324"/>
                  <a:gd name="T17" fmla="*/ 0 h 2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4"/>
                  <a:gd name="T28" fmla="*/ 0 h 278"/>
                  <a:gd name="T29" fmla="*/ 324 w 324"/>
                  <a:gd name="T30" fmla="*/ 278 h 2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4" h="278">
                    <a:moveTo>
                      <a:pt x="0" y="0"/>
                    </a:moveTo>
                    <a:lnTo>
                      <a:pt x="324" y="2"/>
                    </a:lnTo>
                    <a:lnTo>
                      <a:pt x="322" y="278"/>
                    </a:lnTo>
                    <a:lnTo>
                      <a:pt x="8" y="276"/>
                    </a:lnTo>
                    <a:lnTo>
                      <a:pt x="10" y="240"/>
                    </a:lnTo>
                    <a:lnTo>
                      <a:pt x="0" y="2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199" name="Freeform 96">
                <a:extLst>
                  <a:ext uri="{FF2B5EF4-FFF2-40B4-BE49-F238E27FC236}">
                    <a16:creationId xmlns:a16="http://schemas.microsoft.com/office/drawing/2014/main" id="{7AC5726A-81A8-B66F-A83D-5D4EB89F4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2" y="2891"/>
                <a:ext cx="388" cy="254"/>
              </a:xfrm>
              <a:custGeom>
                <a:avLst/>
                <a:gdLst>
                  <a:gd name="T0" fmla="*/ 0 w 388"/>
                  <a:gd name="T1" fmla="*/ 0 h 254"/>
                  <a:gd name="T2" fmla="*/ 388 w 388"/>
                  <a:gd name="T3" fmla="*/ 4 h 254"/>
                  <a:gd name="T4" fmla="*/ 386 w 388"/>
                  <a:gd name="T5" fmla="*/ 254 h 254"/>
                  <a:gd name="T6" fmla="*/ 0 w 388"/>
                  <a:gd name="T7" fmla="*/ 250 h 254"/>
                  <a:gd name="T8" fmla="*/ 0 w 388"/>
                  <a:gd name="T9" fmla="*/ 0 h 254"/>
                  <a:gd name="T10" fmla="*/ 0 w 388"/>
                  <a:gd name="T11" fmla="*/ 0 h 254"/>
                  <a:gd name="T12" fmla="*/ 0 w 388"/>
                  <a:gd name="T13" fmla="*/ 0 h 2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8"/>
                  <a:gd name="T22" fmla="*/ 0 h 254"/>
                  <a:gd name="T23" fmla="*/ 388 w 388"/>
                  <a:gd name="T24" fmla="*/ 254 h 2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8" h="254">
                    <a:moveTo>
                      <a:pt x="0" y="0"/>
                    </a:moveTo>
                    <a:lnTo>
                      <a:pt x="388" y="4"/>
                    </a:lnTo>
                    <a:lnTo>
                      <a:pt x="386" y="254"/>
                    </a:lnTo>
                    <a:lnTo>
                      <a:pt x="0" y="2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D1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0" name="Freeform 97">
                <a:extLst>
                  <a:ext uri="{FF2B5EF4-FFF2-40B4-BE49-F238E27FC236}">
                    <a16:creationId xmlns:a16="http://schemas.microsoft.com/office/drawing/2014/main" id="{747630EB-D79E-36D9-DDAB-70EF52E27F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2" y="3001"/>
                <a:ext cx="430" cy="394"/>
              </a:xfrm>
              <a:custGeom>
                <a:avLst/>
                <a:gdLst>
                  <a:gd name="T0" fmla="*/ 430 w 430"/>
                  <a:gd name="T1" fmla="*/ 0 h 394"/>
                  <a:gd name="T2" fmla="*/ 428 w 430"/>
                  <a:gd name="T3" fmla="*/ 392 h 394"/>
                  <a:gd name="T4" fmla="*/ 2 w 430"/>
                  <a:gd name="T5" fmla="*/ 394 h 394"/>
                  <a:gd name="T6" fmla="*/ 0 w 430"/>
                  <a:gd name="T7" fmla="*/ 0 h 394"/>
                  <a:gd name="T8" fmla="*/ 430 w 430"/>
                  <a:gd name="T9" fmla="*/ 0 h 394"/>
                  <a:gd name="T10" fmla="*/ 430 w 430"/>
                  <a:gd name="T11" fmla="*/ 0 h 3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0"/>
                  <a:gd name="T19" fmla="*/ 0 h 394"/>
                  <a:gd name="T20" fmla="*/ 430 w 430"/>
                  <a:gd name="T21" fmla="*/ 394 h 39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0" h="394">
                    <a:moveTo>
                      <a:pt x="430" y="0"/>
                    </a:moveTo>
                    <a:lnTo>
                      <a:pt x="428" y="392"/>
                    </a:lnTo>
                    <a:lnTo>
                      <a:pt x="2" y="394"/>
                    </a:lnTo>
                    <a:lnTo>
                      <a:pt x="0" y="0"/>
                    </a:lnTo>
                    <a:lnTo>
                      <a:pt x="430" y="0"/>
                    </a:lnTo>
                    <a:close/>
                  </a:path>
                </a:pathLst>
              </a:custGeom>
              <a:solidFill>
                <a:srgbClr val="E4B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1" name="Freeform 98">
                <a:extLst>
                  <a:ext uri="{FF2B5EF4-FFF2-40B4-BE49-F238E27FC236}">
                    <a16:creationId xmlns:a16="http://schemas.microsoft.com/office/drawing/2014/main" id="{4ABF6B02-1DCB-E479-42DA-F719ED5A4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3001"/>
                <a:ext cx="454" cy="394"/>
              </a:xfrm>
              <a:custGeom>
                <a:avLst/>
                <a:gdLst>
                  <a:gd name="T0" fmla="*/ 0 w 454"/>
                  <a:gd name="T1" fmla="*/ 2 h 394"/>
                  <a:gd name="T2" fmla="*/ 452 w 454"/>
                  <a:gd name="T3" fmla="*/ 0 h 394"/>
                  <a:gd name="T4" fmla="*/ 454 w 454"/>
                  <a:gd name="T5" fmla="*/ 394 h 394"/>
                  <a:gd name="T6" fmla="*/ 4 w 454"/>
                  <a:gd name="T7" fmla="*/ 392 h 394"/>
                  <a:gd name="T8" fmla="*/ 2 w 454"/>
                  <a:gd name="T9" fmla="*/ 74 h 394"/>
                  <a:gd name="T10" fmla="*/ 0 w 454"/>
                  <a:gd name="T11" fmla="*/ 74 h 394"/>
                  <a:gd name="T12" fmla="*/ 0 w 454"/>
                  <a:gd name="T13" fmla="*/ 2 h 394"/>
                  <a:gd name="T14" fmla="*/ 0 w 454"/>
                  <a:gd name="T15" fmla="*/ 2 h 394"/>
                  <a:gd name="T16" fmla="*/ 0 w 454"/>
                  <a:gd name="T17" fmla="*/ 2 h 39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54"/>
                  <a:gd name="T28" fmla="*/ 0 h 394"/>
                  <a:gd name="T29" fmla="*/ 454 w 454"/>
                  <a:gd name="T30" fmla="*/ 394 h 39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54" h="394">
                    <a:moveTo>
                      <a:pt x="0" y="2"/>
                    </a:moveTo>
                    <a:lnTo>
                      <a:pt x="452" y="0"/>
                    </a:lnTo>
                    <a:lnTo>
                      <a:pt x="454" y="394"/>
                    </a:lnTo>
                    <a:lnTo>
                      <a:pt x="4" y="392"/>
                    </a:lnTo>
                    <a:lnTo>
                      <a:pt x="2" y="74"/>
                    </a:lnTo>
                    <a:lnTo>
                      <a:pt x="0" y="7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3B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2" name="Freeform 99">
                <a:extLst>
                  <a:ext uri="{FF2B5EF4-FFF2-40B4-BE49-F238E27FC236}">
                    <a16:creationId xmlns:a16="http://schemas.microsoft.com/office/drawing/2014/main" id="{50E45C83-3C2F-8DD2-B7BC-7B17B5B69D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5" y="3001"/>
                <a:ext cx="386" cy="394"/>
              </a:xfrm>
              <a:custGeom>
                <a:avLst/>
                <a:gdLst>
                  <a:gd name="T0" fmla="*/ 0 w 386"/>
                  <a:gd name="T1" fmla="*/ 0 h 394"/>
                  <a:gd name="T2" fmla="*/ 374 w 386"/>
                  <a:gd name="T3" fmla="*/ 2 h 394"/>
                  <a:gd name="T4" fmla="*/ 376 w 386"/>
                  <a:gd name="T5" fmla="*/ 74 h 394"/>
                  <a:gd name="T6" fmla="*/ 386 w 386"/>
                  <a:gd name="T7" fmla="*/ 76 h 394"/>
                  <a:gd name="T8" fmla="*/ 386 w 386"/>
                  <a:gd name="T9" fmla="*/ 394 h 394"/>
                  <a:gd name="T10" fmla="*/ 12 w 386"/>
                  <a:gd name="T11" fmla="*/ 394 h 394"/>
                  <a:gd name="T12" fmla="*/ 12 w 386"/>
                  <a:gd name="T13" fmla="*/ 72 h 394"/>
                  <a:gd name="T14" fmla="*/ 0 w 386"/>
                  <a:gd name="T15" fmla="*/ 74 h 394"/>
                  <a:gd name="T16" fmla="*/ 0 w 386"/>
                  <a:gd name="T17" fmla="*/ 0 h 394"/>
                  <a:gd name="T18" fmla="*/ 0 w 386"/>
                  <a:gd name="T19" fmla="*/ 0 h 394"/>
                  <a:gd name="T20" fmla="*/ 0 w 386"/>
                  <a:gd name="T21" fmla="*/ 0 h 39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86"/>
                  <a:gd name="T34" fmla="*/ 0 h 394"/>
                  <a:gd name="T35" fmla="*/ 386 w 386"/>
                  <a:gd name="T36" fmla="*/ 394 h 39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86" h="394">
                    <a:moveTo>
                      <a:pt x="0" y="0"/>
                    </a:moveTo>
                    <a:lnTo>
                      <a:pt x="374" y="2"/>
                    </a:lnTo>
                    <a:lnTo>
                      <a:pt x="376" y="74"/>
                    </a:lnTo>
                    <a:lnTo>
                      <a:pt x="386" y="76"/>
                    </a:lnTo>
                    <a:lnTo>
                      <a:pt x="386" y="394"/>
                    </a:lnTo>
                    <a:lnTo>
                      <a:pt x="12" y="394"/>
                    </a:lnTo>
                    <a:lnTo>
                      <a:pt x="12" y="72"/>
                    </a:lnTo>
                    <a:lnTo>
                      <a:pt x="0" y="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3" name="Freeform 100">
                <a:extLst>
                  <a:ext uri="{FF2B5EF4-FFF2-40B4-BE49-F238E27FC236}">
                    <a16:creationId xmlns:a16="http://schemas.microsoft.com/office/drawing/2014/main" id="{E78FE5E0-57A0-EFD7-9AC1-F3F06DFB1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9" y="3003"/>
                <a:ext cx="390" cy="392"/>
              </a:xfrm>
              <a:custGeom>
                <a:avLst/>
                <a:gdLst>
                  <a:gd name="T0" fmla="*/ 0 w 390"/>
                  <a:gd name="T1" fmla="*/ 0 h 392"/>
                  <a:gd name="T2" fmla="*/ 380 w 390"/>
                  <a:gd name="T3" fmla="*/ 4 h 392"/>
                  <a:gd name="T4" fmla="*/ 380 w 390"/>
                  <a:gd name="T5" fmla="*/ 74 h 392"/>
                  <a:gd name="T6" fmla="*/ 388 w 390"/>
                  <a:gd name="T7" fmla="*/ 76 h 392"/>
                  <a:gd name="T8" fmla="*/ 390 w 390"/>
                  <a:gd name="T9" fmla="*/ 392 h 392"/>
                  <a:gd name="T10" fmla="*/ 12 w 390"/>
                  <a:gd name="T11" fmla="*/ 392 h 392"/>
                  <a:gd name="T12" fmla="*/ 12 w 390"/>
                  <a:gd name="T13" fmla="*/ 74 h 392"/>
                  <a:gd name="T14" fmla="*/ 2 w 390"/>
                  <a:gd name="T15" fmla="*/ 72 h 392"/>
                  <a:gd name="T16" fmla="*/ 0 w 390"/>
                  <a:gd name="T17" fmla="*/ 0 h 392"/>
                  <a:gd name="T18" fmla="*/ 0 w 390"/>
                  <a:gd name="T19" fmla="*/ 0 h 392"/>
                  <a:gd name="T20" fmla="*/ 0 w 390"/>
                  <a:gd name="T21" fmla="*/ 0 h 39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90"/>
                  <a:gd name="T34" fmla="*/ 0 h 392"/>
                  <a:gd name="T35" fmla="*/ 390 w 390"/>
                  <a:gd name="T36" fmla="*/ 392 h 39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90" h="392">
                    <a:moveTo>
                      <a:pt x="0" y="0"/>
                    </a:moveTo>
                    <a:lnTo>
                      <a:pt x="380" y="4"/>
                    </a:lnTo>
                    <a:lnTo>
                      <a:pt x="380" y="74"/>
                    </a:lnTo>
                    <a:lnTo>
                      <a:pt x="388" y="76"/>
                    </a:lnTo>
                    <a:lnTo>
                      <a:pt x="390" y="392"/>
                    </a:lnTo>
                    <a:lnTo>
                      <a:pt x="12" y="392"/>
                    </a:lnTo>
                    <a:lnTo>
                      <a:pt x="12" y="74"/>
                    </a:lnTo>
                    <a:lnTo>
                      <a:pt x="2" y="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4" name="Freeform 101">
                <a:extLst>
                  <a:ext uri="{FF2B5EF4-FFF2-40B4-BE49-F238E27FC236}">
                    <a16:creationId xmlns:a16="http://schemas.microsoft.com/office/drawing/2014/main" id="{0F81E858-2F19-7CAA-2239-8FDE7F975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3005"/>
                <a:ext cx="458" cy="388"/>
              </a:xfrm>
              <a:custGeom>
                <a:avLst/>
                <a:gdLst>
                  <a:gd name="T0" fmla="*/ 0 w 458"/>
                  <a:gd name="T1" fmla="*/ 0 h 388"/>
                  <a:gd name="T2" fmla="*/ 378 w 458"/>
                  <a:gd name="T3" fmla="*/ 0 h 388"/>
                  <a:gd name="T4" fmla="*/ 376 w 458"/>
                  <a:gd name="T5" fmla="*/ 72 h 388"/>
                  <a:gd name="T6" fmla="*/ 456 w 458"/>
                  <a:gd name="T7" fmla="*/ 72 h 388"/>
                  <a:gd name="T8" fmla="*/ 458 w 458"/>
                  <a:gd name="T9" fmla="*/ 388 h 388"/>
                  <a:gd name="T10" fmla="*/ 10 w 458"/>
                  <a:gd name="T11" fmla="*/ 388 h 388"/>
                  <a:gd name="T12" fmla="*/ 10 w 458"/>
                  <a:gd name="T13" fmla="*/ 72 h 388"/>
                  <a:gd name="T14" fmla="*/ 0 w 458"/>
                  <a:gd name="T15" fmla="*/ 72 h 388"/>
                  <a:gd name="T16" fmla="*/ 0 w 458"/>
                  <a:gd name="T17" fmla="*/ 0 h 388"/>
                  <a:gd name="T18" fmla="*/ 0 w 458"/>
                  <a:gd name="T19" fmla="*/ 0 h 388"/>
                  <a:gd name="T20" fmla="*/ 0 w 458"/>
                  <a:gd name="T21" fmla="*/ 0 h 3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8"/>
                  <a:gd name="T34" fmla="*/ 0 h 388"/>
                  <a:gd name="T35" fmla="*/ 458 w 458"/>
                  <a:gd name="T36" fmla="*/ 388 h 38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8" h="388">
                    <a:moveTo>
                      <a:pt x="0" y="0"/>
                    </a:moveTo>
                    <a:lnTo>
                      <a:pt x="378" y="0"/>
                    </a:lnTo>
                    <a:lnTo>
                      <a:pt x="376" y="72"/>
                    </a:lnTo>
                    <a:lnTo>
                      <a:pt x="456" y="72"/>
                    </a:lnTo>
                    <a:lnTo>
                      <a:pt x="458" y="388"/>
                    </a:lnTo>
                    <a:lnTo>
                      <a:pt x="10" y="388"/>
                    </a:lnTo>
                    <a:lnTo>
                      <a:pt x="10" y="72"/>
                    </a:lnTo>
                    <a:lnTo>
                      <a:pt x="0" y="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5" name="Freeform 102">
                <a:extLst>
                  <a:ext uri="{FF2B5EF4-FFF2-40B4-BE49-F238E27FC236}">
                    <a16:creationId xmlns:a16="http://schemas.microsoft.com/office/drawing/2014/main" id="{DF2B4D00-438A-2E34-41C6-B59ABCF4D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" y="3061"/>
                <a:ext cx="334" cy="328"/>
              </a:xfrm>
              <a:custGeom>
                <a:avLst/>
                <a:gdLst>
                  <a:gd name="T0" fmla="*/ 0 w 334"/>
                  <a:gd name="T1" fmla="*/ 0 h 328"/>
                  <a:gd name="T2" fmla="*/ 332 w 334"/>
                  <a:gd name="T3" fmla="*/ 0 h 328"/>
                  <a:gd name="T4" fmla="*/ 334 w 334"/>
                  <a:gd name="T5" fmla="*/ 326 h 328"/>
                  <a:gd name="T6" fmla="*/ 0 w 334"/>
                  <a:gd name="T7" fmla="*/ 328 h 328"/>
                  <a:gd name="T8" fmla="*/ 0 w 334"/>
                  <a:gd name="T9" fmla="*/ 0 h 328"/>
                  <a:gd name="T10" fmla="*/ 0 w 334"/>
                  <a:gd name="T11" fmla="*/ 0 h 328"/>
                  <a:gd name="T12" fmla="*/ 0 w 334"/>
                  <a:gd name="T13" fmla="*/ 0 h 3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4"/>
                  <a:gd name="T22" fmla="*/ 0 h 328"/>
                  <a:gd name="T23" fmla="*/ 334 w 334"/>
                  <a:gd name="T24" fmla="*/ 328 h 3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4" h="328">
                    <a:moveTo>
                      <a:pt x="0" y="0"/>
                    </a:moveTo>
                    <a:lnTo>
                      <a:pt x="332" y="0"/>
                    </a:lnTo>
                    <a:lnTo>
                      <a:pt x="334" y="326"/>
                    </a:lnTo>
                    <a:lnTo>
                      <a:pt x="0" y="3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6" name="Freeform 103">
                <a:extLst>
                  <a:ext uri="{FF2B5EF4-FFF2-40B4-BE49-F238E27FC236}">
                    <a16:creationId xmlns:a16="http://schemas.microsoft.com/office/drawing/2014/main" id="{31CE6DBA-C6B1-130D-EDB9-29A630B54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" y="3073"/>
                <a:ext cx="338" cy="326"/>
              </a:xfrm>
              <a:custGeom>
                <a:avLst/>
                <a:gdLst>
                  <a:gd name="T0" fmla="*/ 0 w 338"/>
                  <a:gd name="T1" fmla="*/ 0 h 326"/>
                  <a:gd name="T2" fmla="*/ 338 w 338"/>
                  <a:gd name="T3" fmla="*/ 0 h 326"/>
                  <a:gd name="T4" fmla="*/ 338 w 338"/>
                  <a:gd name="T5" fmla="*/ 324 h 326"/>
                  <a:gd name="T6" fmla="*/ 2 w 338"/>
                  <a:gd name="T7" fmla="*/ 326 h 326"/>
                  <a:gd name="T8" fmla="*/ 0 w 338"/>
                  <a:gd name="T9" fmla="*/ 0 h 326"/>
                  <a:gd name="T10" fmla="*/ 0 w 338"/>
                  <a:gd name="T11" fmla="*/ 0 h 326"/>
                  <a:gd name="T12" fmla="*/ 0 w 338"/>
                  <a:gd name="T13" fmla="*/ 0 h 3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8"/>
                  <a:gd name="T22" fmla="*/ 0 h 326"/>
                  <a:gd name="T23" fmla="*/ 338 w 338"/>
                  <a:gd name="T24" fmla="*/ 326 h 3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8" h="326">
                    <a:moveTo>
                      <a:pt x="0" y="0"/>
                    </a:moveTo>
                    <a:lnTo>
                      <a:pt x="338" y="0"/>
                    </a:lnTo>
                    <a:lnTo>
                      <a:pt x="338" y="324"/>
                    </a:lnTo>
                    <a:lnTo>
                      <a:pt x="2" y="3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7" name="Freeform 104">
                <a:extLst>
                  <a:ext uri="{FF2B5EF4-FFF2-40B4-BE49-F238E27FC236}">
                    <a16:creationId xmlns:a16="http://schemas.microsoft.com/office/drawing/2014/main" id="{94EA5C0A-EC31-8A42-65AE-42C113E6C1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3073"/>
                <a:ext cx="298" cy="324"/>
              </a:xfrm>
              <a:custGeom>
                <a:avLst/>
                <a:gdLst>
                  <a:gd name="T0" fmla="*/ 0 w 298"/>
                  <a:gd name="T1" fmla="*/ 0 h 324"/>
                  <a:gd name="T2" fmla="*/ 298 w 298"/>
                  <a:gd name="T3" fmla="*/ 0 h 324"/>
                  <a:gd name="T4" fmla="*/ 298 w 298"/>
                  <a:gd name="T5" fmla="*/ 322 h 324"/>
                  <a:gd name="T6" fmla="*/ 0 w 298"/>
                  <a:gd name="T7" fmla="*/ 324 h 324"/>
                  <a:gd name="T8" fmla="*/ 0 w 298"/>
                  <a:gd name="T9" fmla="*/ 0 h 324"/>
                  <a:gd name="T10" fmla="*/ 0 w 298"/>
                  <a:gd name="T11" fmla="*/ 0 h 324"/>
                  <a:gd name="T12" fmla="*/ 0 w 298"/>
                  <a:gd name="T13" fmla="*/ 0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8"/>
                  <a:gd name="T22" fmla="*/ 0 h 324"/>
                  <a:gd name="T23" fmla="*/ 298 w 298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8" h="324">
                    <a:moveTo>
                      <a:pt x="0" y="0"/>
                    </a:moveTo>
                    <a:lnTo>
                      <a:pt x="298" y="0"/>
                    </a:lnTo>
                    <a:lnTo>
                      <a:pt x="298" y="322"/>
                    </a:lnTo>
                    <a:lnTo>
                      <a:pt x="0" y="3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8" name="Freeform 105">
                <a:extLst>
                  <a:ext uri="{FF2B5EF4-FFF2-40B4-BE49-F238E27FC236}">
                    <a16:creationId xmlns:a16="http://schemas.microsoft.com/office/drawing/2014/main" id="{CF25EB42-13F2-1282-ACF7-22F50439E4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8" y="3075"/>
                <a:ext cx="304" cy="320"/>
              </a:xfrm>
              <a:custGeom>
                <a:avLst/>
                <a:gdLst>
                  <a:gd name="T0" fmla="*/ 302 w 304"/>
                  <a:gd name="T1" fmla="*/ 2 h 320"/>
                  <a:gd name="T2" fmla="*/ 304 w 304"/>
                  <a:gd name="T3" fmla="*/ 2 h 320"/>
                  <a:gd name="T4" fmla="*/ 304 w 304"/>
                  <a:gd name="T5" fmla="*/ 320 h 320"/>
                  <a:gd name="T6" fmla="*/ 0 w 304"/>
                  <a:gd name="T7" fmla="*/ 318 h 320"/>
                  <a:gd name="T8" fmla="*/ 0 w 304"/>
                  <a:gd name="T9" fmla="*/ 0 h 320"/>
                  <a:gd name="T10" fmla="*/ 302 w 304"/>
                  <a:gd name="T11" fmla="*/ 2 h 320"/>
                  <a:gd name="T12" fmla="*/ 302 w 304"/>
                  <a:gd name="T13" fmla="*/ 2 h 3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4"/>
                  <a:gd name="T22" fmla="*/ 0 h 320"/>
                  <a:gd name="T23" fmla="*/ 304 w 304"/>
                  <a:gd name="T24" fmla="*/ 320 h 3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4" h="320">
                    <a:moveTo>
                      <a:pt x="302" y="2"/>
                    </a:moveTo>
                    <a:lnTo>
                      <a:pt x="304" y="2"/>
                    </a:lnTo>
                    <a:lnTo>
                      <a:pt x="304" y="320"/>
                    </a:lnTo>
                    <a:lnTo>
                      <a:pt x="0" y="318"/>
                    </a:lnTo>
                    <a:lnTo>
                      <a:pt x="0" y="0"/>
                    </a:lnTo>
                    <a:lnTo>
                      <a:pt x="302" y="2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09" name="Freeform 106">
                <a:extLst>
                  <a:ext uri="{FF2B5EF4-FFF2-40B4-BE49-F238E27FC236}">
                    <a16:creationId xmlns:a16="http://schemas.microsoft.com/office/drawing/2014/main" id="{9375DB6E-EFC5-1C46-AB4F-F666EB82E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3075"/>
                <a:ext cx="377" cy="318"/>
              </a:xfrm>
              <a:custGeom>
                <a:avLst/>
                <a:gdLst>
                  <a:gd name="T0" fmla="*/ 0 w 377"/>
                  <a:gd name="T1" fmla="*/ 2 h 318"/>
                  <a:gd name="T2" fmla="*/ 375 w 377"/>
                  <a:gd name="T3" fmla="*/ 0 h 318"/>
                  <a:gd name="T4" fmla="*/ 377 w 377"/>
                  <a:gd name="T5" fmla="*/ 318 h 318"/>
                  <a:gd name="T6" fmla="*/ 2 w 377"/>
                  <a:gd name="T7" fmla="*/ 318 h 318"/>
                  <a:gd name="T8" fmla="*/ 0 w 377"/>
                  <a:gd name="T9" fmla="*/ 2 h 318"/>
                  <a:gd name="T10" fmla="*/ 0 w 377"/>
                  <a:gd name="T11" fmla="*/ 2 h 318"/>
                  <a:gd name="T12" fmla="*/ 0 w 377"/>
                  <a:gd name="T13" fmla="*/ 2 h 3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7"/>
                  <a:gd name="T22" fmla="*/ 0 h 318"/>
                  <a:gd name="T23" fmla="*/ 377 w 377"/>
                  <a:gd name="T24" fmla="*/ 318 h 3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7" h="318">
                    <a:moveTo>
                      <a:pt x="0" y="2"/>
                    </a:moveTo>
                    <a:lnTo>
                      <a:pt x="375" y="0"/>
                    </a:lnTo>
                    <a:lnTo>
                      <a:pt x="377" y="318"/>
                    </a:lnTo>
                    <a:lnTo>
                      <a:pt x="2" y="3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393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10" name="Freeform 107">
                <a:extLst>
                  <a:ext uri="{FF2B5EF4-FFF2-40B4-BE49-F238E27FC236}">
                    <a16:creationId xmlns:a16="http://schemas.microsoft.com/office/drawing/2014/main" id="{D41D3F21-9B77-9D63-6F7C-D4DADE390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7" y="3077"/>
                <a:ext cx="374" cy="318"/>
              </a:xfrm>
              <a:custGeom>
                <a:avLst/>
                <a:gdLst>
                  <a:gd name="T0" fmla="*/ 0 w 374"/>
                  <a:gd name="T1" fmla="*/ 2 h 318"/>
                  <a:gd name="T2" fmla="*/ 374 w 374"/>
                  <a:gd name="T3" fmla="*/ 0 h 318"/>
                  <a:gd name="T4" fmla="*/ 374 w 374"/>
                  <a:gd name="T5" fmla="*/ 316 h 318"/>
                  <a:gd name="T6" fmla="*/ 2 w 374"/>
                  <a:gd name="T7" fmla="*/ 318 h 318"/>
                  <a:gd name="T8" fmla="*/ 0 w 374"/>
                  <a:gd name="T9" fmla="*/ 2 h 318"/>
                  <a:gd name="T10" fmla="*/ 0 w 374"/>
                  <a:gd name="T11" fmla="*/ 2 h 318"/>
                  <a:gd name="T12" fmla="*/ 0 w 374"/>
                  <a:gd name="T13" fmla="*/ 2 h 3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4"/>
                  <a:gd name="T22" fmla="*/ 0 h 318"/>
                  <a:gd name="T23" fmla="*/ 374 w 374"/>
                  <a:gd name="T24" fmla="*/ 318 h 3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4" h="318">
                    <a:moveTo>
                      <a:pt x="0" y="2"/>
                    </a:moveTo>
                    <a:lnTo>
                      <a:pt x="374" y="0"/>
                    </a:lnTo>
                    <a:lnTo>
                      <a:pt x="374" y="316"/>
                    </a:lnTo>
                    <a:lnTo>
                      <a:pt x="2" y="31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11" name="Freeform 108">
                <a:extLst>
                  <a:ext uri="{FF2B5EF4-FFF2-40B4-BE49-F238E27FC236}">
                    <a16:creationId xmlns:a16="http://schemas.microsoft.com/office/drawing/2014/main" id="{962C49FF-3D9E-21E2-F3EA-4512345B0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2" y="3077"/>
                <a:ext cx="310" cy="318"/>
              </a:xfrm>
              <a:custGeom>
                <a:avLst/>
                <a:gdLst>
                  <a:gd name="T0" fmla="*/ 300 w 310"/>
                  <a:gd name="T1" fmla="*/ 0 h 318"/>
                  <a:gd name="T2" fmla="*/ 310 w 310"/>
                  <a:gd name="T3" fmla="*/ 0 h 318"/>
                  <a:gd name="T4" fmla="*/ 310 w 310"/>
                  <a:gd name="T5" fmla="*/ 318 h 318"/>
                  <a:gd name="T6" fmla="*/ 0 w 310"/>
                  <a:gd name="T7" fmla="*/ 316 h 318"/>
                  <a:gd name="T8" fmla="*/ 0 w 310"/>
                  <a:gd name="T9" fmla="*/ 0 h 318"/>
                  <a:gd name="T10" fmla="*/ 300 w 310"/>
                  <a:gd name="T11" fmla="*/ 0 h 318"/>
                  <a:gd name="T12" fmla="*/ 300 w 310"/>
                  <a:gd name="T13" fmla="*/ 0 h 3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0"/>
                  <a:gd name="T22" fmla="*/ 0 h 318"/>
                  <a:gd name="T23" fmla="*/ 310 w 310"/>
                  <a:gd name="T24" fmla="*/ 318 h 3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0" h="318">
                    <a:moveTo>
                      <a:pt x="300" y="0"/>
                    </a:moveTo>
                    <a:lnTo>
                      <a:pt x="310" y="0"/>
                    </a:lnTo>
                    <a:lnTo>
                      <a:pt x="310" y="318"/>
                    </a:lnTo>
                    <a:lnTo>
                      <a:pt x="0" y="316"/>
                    </a:lnTo>
                    <a:lnTo>
                      <a:pt x="0" y="0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12" name="Freeform 109">
                <a:extLst>
                  <a:ext uri="{FF2B5EF4-FFF2-40B4-BE49-F238E27FC236}">
                    <a16:creationId xmlns:a16="http://schemas.microsoft.com/office/drawing/2014/main" id="{0BA1DA14-CEFB-E82F-E729-FCAB51208C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0" y="3113"/>
                <a:ext cx="314" cy="282"/>
              </a:xfrm>
              <a:custGeom>
                <a:avLst/>
                <a:gdLst>
                  <a:gd name="T0" fmla="*/ 0 w 314"/>
                  <a:gd name="T1" fmla="*/ 0 h 282"/>
                  <a:gd name="T2" fmla="*/ 314 w 314"/>
                  <a:gd name="T3" fmla="*/ 2 h 282"/>
                  <a:gd name="T4" fmla="*/ 314 w 314"/>
                  <a:gd name="T5" fmla="*/ 282 h 282"/>
                  <a:gd name="T6" fmla="*/ 28 w 314"/>
                  <a:gd name="T7" fmla="*/ 282 h 282"/>
                  <a:gd name="T8" fmla="*/ 28 w 314"/>
                  <a:gd name="T9" fmla="*/ 282 h 282"/>
                  <a:gd name="T10" fmla="*/ 2 w 314"/>
                  <a:gd name="T11" fmla="*/ 282 h 282"/>
                  <a:gd name="T12" fmla="*/ 0 w 314"/>
                  <a:gd name="T13" fmla="*/ 0 h 282"/>
                  <a:gd name="T14" fmla="*/ 0 w 314"/>
                  <a:gd name="T15" fmla="*/ 0 h 282"/>
                  <a:gd name="T16" fmla="*/ 0 w 314"/>
                  <a:gd name="T17" fmla="*/ 0 h 2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4"/>
                  <a:gd name="T28" fmla="*/ 0 h 282"/>
                  <a:gd name="T29" fmla="*/ 314 w 314"/>
                  <a:gd name="T30" fmla="*/ 282 h 28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4" h="282">
                    <a:moveTo>
                      <a:pt x="0" y="0"/>
                    </a:moveTo>
                    <a:lnTo>
                      <a:pt x="314" y="2"/>
                    </a:lnTo>
                    <a:lnTo>
                      <a:pt x="314" y="282"/>
                    </a:lnTo>
                    <a:lnTo>
                      <a:pt x="28" y="282"/>
                    </a:lnTo>
                    <a:lnTo>
                      <a:pt x="2" y="2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DD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  <p:sp>
            <p:nvSpPr>
              <p:cNvPr id="213" name="Freeform 110">
                <a:extLst>
                  <a:ext uri="{FF2B5EF4-FFF2-40B4-BE49-F238E27FC236}">
                    <a16:creationId xmlns:a16="http://schemas.microsoft.com/office/drawing/2014/main" id="{151BC1A3-98AF-0473-3DED-2A98D1CEB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" y="3143"/>
                <a:ext cx="388" cy="250"/>
              </a:xfrm>
              <a:custGeom>
                <a:avLst/>
                <a:gdLst>
                  <a:gd name="T0" fmla="*/ 2 w 388"/>
                  <a:gd name="T1" fmla="*/ 0 h 250"/>
                  <a:gd name="T2" fmla="*/ 388 w 388"/>
                  <a:gd name="T3" fmla="*/ 4 h 250"/>
                  <a:gd name="T4" fmla="*/ 388 w 388"/>
                  <a:gd name="T5" fmla="*/ 250 h 250"/>
                  <a:gd name="T6" fmla="*/ 0 w 388"/>
                  <a:gd name="T7" fmla="*/ 250 h 250"/>
                  <a:gd name="T8" fmla="*/ 2 w 388"/>
                  <a:gd name="T9" fmla="*/ 0 h 250"/>
                  <a:gd name="T10" fmla="*/ 2 w 388"/>
                  <a:gd name="T11" fmla="*/ 0 h 250"/>
                  <a:gd name="T12" fmla="*/ 2 w 388"/>
                  <a:gd name="T13" fmla="*/ 0 h 2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88"/>
                  <a:gd name="T22" fmla="*/ 0 h 250"/>
                  <a:gd name="T23" fmla="*/ 388 w 388"/>
                  <a:gd name="T24" fmla="*/ 250 h 2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88" h="250">
                    <a:moveTo>
                      <a:pt x="2" y="0"/>
                    </a:moveTo>
                    <a:lnTo>
                      <a:pt x="388" y="4"/>
                    </a:lnTo>
                    <a:lnTo>
                      <a:pt x="388" y="250"/>
                    </a:lnTo>
                    <a:lnTo>
                      <a:pt x="0" y="25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3B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900" dirty="0"/>
              </a:p>
            </p:txBody>
          </p:sp>
        </p:grpSp>
        <p:sp>
          <p:nvSpPr>
            <p:cNvPr id="4" name="Rectangle 113">
              <a:extLst>
                <a:ext uri="{FF2B5EF4-FFF2-40B4-BE49-F238E27FC236}">
                  <a16:creationId xmlns:a16="http://schemas.microsoft.com/office/drawing/2014/main" id="{75494DDD-9E0A-9187-A202-84975B09E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3513" y="5207000"/>
              <a:ext cx="4191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Chautauqua</a:t>
              </a:r>
              <a:endParaRPr lang="en-US" altLang="en-US" sz="2400" dirty="0"/>
            </a:p>
          </p:txBody>
        </p:sp>
        <p:sp>
          <p:nvSpPr>
            <p:cNvPr id="5" name="Rectangle 114">
              <a:extLst>
                <a:ext uri="{FF2B5EF4-FFF2-40B4-BE49-F238E27FC236}">
                  <a16:creationId xmlns:a16="http://schemas.microsoft.com/office/drawing/2014/main" id="{172AC5C1-DDCD-CDD1-237B-493DEF11A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7675" y="5172075"/>
              <a:ext cx="4667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Cherokee</a:t>
              </a:r>
              <a:endParaRPr lang="en-US" altLang="en-US" sz="2400" dirty="0"/>
            </a:p>
          </p:txBody>
        </p:sp>
        <p:sp>
          <p:nvSpPr>
            <p:cNvPr id="6" name="Rectangle 115">
              <a:extLst>
                <a:ext uri="{FF2B5EF4-FFF2-40B4-BE49-F238E27FC236}">
                  <a16:creationId xmlns:a16="http://schemas.microsoft.com/office/drawing/2014/main" id="{4BE61952-142D-3FE7-7995-7E9E93687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2225" y="5180013"/>
              <a:ext cx="25558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Labette</a:t>
              </a:r>
              <a:endParaRPr lang="en-US" altLang="en-US" sz="2400" dirty="0"/>
            </a:p>
          </p:txBody>
        </p:sp>
        <p:sp>
          <p:nvSpPr>
            <p:cNvPr id="7" name="Rectangle 116">
              <a:extLst>
                <a:ext uri="{FF2B5EF4-FFF2-40B4-BE49-F238E27FC236}">
                  <a16:creationId xmlns:a16="http://schemas.microsoft.com/office/drawing/2014/main" id="{D6DC197F-E93D-3662-A6DC-E5FC3F150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263" y="5207000"/>
              <a:ext cx="506412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Comanche</a:t>
              </a:r>
              <a:endParaRPr lang="en-US" altLang="en-US" sz="2400" dirty="0"/>
            </a:p>
          </p:txBody>
        </p:sp>
        <p:sp>
          <p:nvSpPr>
            <p:cNvPr id="8" name="Rectangle 117">
              <a:extLst>
                <a:ext uri="{FF2B5EF4-FFF2-40B4-BE49-F238E27FC236}">
                  <a16:creationId xmlns:a16="http://schemas.microsoft.com/office/drawing/2014/main" id="{E82CFBC9-9F6F-D47A-F51C-84C34AF82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0100" y="5197475"/>
              <a:ext cx="2349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Harper</a:t>
              </a:r>
              <a:endParaRPr lang="en-US" altLang="en-US" sz="2400" dirty="0"/>
            </a:p>
          </p:txBody>
        </p:sp>
        <p:sp>
          <p:nvSpPr>
            <p:cNvPr id="9" name="Rectangle 118">
              <a:extLst>
                <a:ext uri="{FF2B5EF4-FFF2-40B4-BE49-F238E27FC236}">
                  <a16:creationId xmlns:a16="http://schemas.microsoft.com/office/drawing/2014/main" id="{ACF9FC72-CA80-0FB9-83C2-EC641245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172075"/>
              <a:ext cx="4254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Montgomery</a:t>
              </a:r>
              <a:endParaRPr lang="en-US" altLang="en-US" sz="2400" dirty="0"/>
            </a:p>
          </p:txBody>
        </p:sp>
        <p:sp>
          <p:nvSpPr>
            <p:cNvPr id="10" name="Rectangle 119">
              <a:extLst>
                <a:ext uri="{FF2B5EF4-FFF2-40B4-BE49-F238E27FC236}">
                  <a16:creationId xmlns:a16="http://schemas.microsoft.com/office/drawing/2014/main" id="{59867A39-26AF-2B1E-E651-3286E9314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013" y="5211763"/>
              <a:ext cx="2603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Seward</a:t>
              </a:r>
              <a:endParaRPr lang="en-US" altLang="en-US" sz="2400" dirty="0"/>
            </a:p>
          </p:txBody>
        </p:sp>
        <p:sp>
          <p:nvSpPr>
            <p:cNvPr id="11" name="Rectangle 120">
              <a:extLst>
                <a:ext uri="{FF2B5EF4-FFF2-40B4-BE49-F238E27FC236}">
                  <a16:creationId xmlns:a16="http://schemas.microsoft.com/office/drawing/2014/main" id="{821B2465-4203-2596-BFDF-FD6179A87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375" y="5226050"/>
              <a:ext cx="2762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Stevens</a:t>
              </a:r>
              <a:endParaRPr lang="en-US" altLang="en-US" sz="2400" dirty="0"/>
            </a:p>
          </p:txBody>
        </p:sp>
        <p:sp>
          <p:nvSpPr>
            <p:cNvPr id="12" name="Rectangle 121">
              <a:extLst>
                <a:ext uri="{FF2B5EF4-FFF2-40B4-BE49-F238E27FC236}">
                  <a16:creationId xmlns:a16="http://schemas.microsoft.com/office/drawing/2014/main" id="{1661D5E8-ED2C-5093-3140-5F7E39F5D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38" y="5218113"/>
              <a:ext cx="2381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Morton</a:t>
              </a:r>
              <a:endParaRPr lang="en-US" altLang="en-US" sz="2400" dirty="0"/>
            </a:p>
          </p:txBody>
        </p:sp>
        <p:sp>
          <p:nvSpPr>
            <p:cNvPr id="13" name="Rectangle 122">
              <a:extLst>
                <a:ext uri="{FF2B5EF4-FFF2-40B4-BE49-F238E27FC236}">
                  <a16:creationId xmlns:a16="http://schemas.microsoft.com/office/drawing/2014/main" id="{9AEA2D5B-BEC8-DEB9-B7B6-CCC4AED6A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213" y="5207000"/>
              <a:ext cx="23243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Barber</a:t>
              </a:r>
              <a:endParaRPr lang="en-US" altLang="en-US" sz="2400" dirty="0"/>
            </a:p>
          </p:txBody>
        </p:sp>
        <p:sp>
          <p:nvSpPr>
            <p:cNvPr id="14" name="Rectangle 123">
              <a:extLst>
                <a:ext uri="{FF2B5EF4-FFF2-40B4-BE49-F238E27FC236}">
                  <a16:creationId xmlns:a16="http://schemas.microsoft.com/office/drawing/2014/main" id="{B1724674-206F-3FAE-21F9-8429468AB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210175"/>
              <a:ext cx="2889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Clark</a:t>
              </a:r>
              <a:endParaRPr lang="en-US" altLang="en-US" sz="2400" dirty="0"/>
            </a:p>
          </p:txBody>
        </p:sp>
        <p:sp>
          <p:nvSpPr>
            <p:cNvPr id="15" name="Rectangle 124">
              <a:extLst>
                <a:ext uri="{FF2B5EF4-FFF2-40B4-BE49-F238E27FC236}">
                  <a16:creationId xmlns:a16="http://schemas.microsoft.com/office/drawing/2014/main" id="{B4AD11CB-636D-E352-BCCB-9CDE84A20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3288" y="5191125"/>
              <a:ext cx="2349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Meade</a:t>
              </a:r>
              <a:endParaRPr lang="en-US" altLang="en-US" sz="2400" dirty="0"/>
            </a:p>
          </p:txBody>
        </p:sp>
        <p:sp>
          <p:nvSpPr>
            <p:cNvPr id="16" name="Rectangle 125">
              <a:extLst>
                <a:ext uri="{FF2B5EF4-FFF2-40B4-BE49-F238E27FC236}">
                  <a16:creationId xmlns:a16="http://schemas.microsoft.com/office/drawing/2014/main" id="{FD29E16C-71A4-AB34-ED3F-A0E7484D6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7488" y="5197475"/>
              <a:ext cx="270908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Sumner</a:t>
              </a:r>
              <a:endParaRPr lang="en-US" altLang="en-US" sz="2400" dirty="0"/>
            </a:p>
          </p:txBody>
        </p:sp>
        <p:sp>
          <p:nvSpPr>
            <p:cNvPr id="17" name="Rectangle 126">
              <a:extLst>
                <a:ext uri="{FF2B5EF4-FFF2-40B4-BE49-F238E27FC236}">
                  <a16:creationId xmlns:a16="http://schemas.microsoft.com/office/drawing/2014/main" id="{46C201FD-47FD-8B2F-16DE-CF146F13B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3288" y="5202238"/>
              <a:ext cx="254878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Cowley</a:t>
              </a:r>
              <a:endParaRPr lang="en-US" altLang="en-US" sz="2400" dirty="0"/>
            </a:p>
          </p:txBody>
        </p:sp>
        <p:sp>
          <p:nvSpPr>
            <p:cNvPr id="18" name="Rectangle 127">
              <a:extLst>
                <a:ext uri="{FF2B5EF4-FFF2-40B4-BE49-F238E27FC236}">
                  <a16:creationId xmlns:a16="http://schemas.microsoft.com/office/drawing/2014/main" id="{5C0A2B67-D5BE-B73E-6EA0-E725FE5F3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688" y="4827588"/>
              <a:ext cx="2286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Elk</a:t>
              </a:r>
              <a:endParaRPr lang="en-US" altLang="en-US" sz="2400" dirty="0"/>
            </a:p>
          </p:txBody>
        </p:sp>
        <p:sp>
          <p:nvSpPr>
            <p:cNvPr id="19" name="Rectangle 128">
              <a:extLst>
                <a:ext uri="{FF2B5EF4-FFF2-40B4-BE49-F238E27FC236}">
                  <a16:creationId xmlns:a16="http://schemas.microsoft.com/office/drawing/2014/main" id="{27BD8160-AA30-6CB5-1FAB-33CD0381F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1013" y="4745039"/>
              <a:ext cx="390525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Crawford</a:t>
              </a:r>
              <a:endParaRPr lang="en-US" altLang="en-US" sz="2400" dirty="0"/>
            </a:p>
          </p:txBody>
        </p:sp>
        <p:sp>
          <p:nvSpPr>
            <p:cNvPr id="20" name="Rectangle 129">
              <a:extLst>
                <a:ext uri="{FF2B5EF4-FFF2-40B4-BE49-F238E27FC236}">
                  <a16:creationId xmlns:a16="http://schemas.microsoft.com/office/drawing/2014/main" id="{F8C7A4AA-59B5-26F3-30C1-F658150AD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1113" y="4722813"/>
              <a:ext cx="267702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Neosho</a:t>
              </a:r>
              <a:endParaRPr lang="en-US" altLang="en-US" sz="2400" dirty="0"/>
            </a:p>
          </p:txBody>
        </p:sp>
        <p:sp>
          <p:nvSpPr>
            <p:cNvPr id="21" name="Rectangle 130">
              <a:extLst>
                <a:ext uri="{FF2B5EF4-FFF2-40B4-BE49-F238E27FC236}">
                  <a16:creationId xmlns:a16="http://schemas.microsoft.com/office/drawing/2014/main" id="{AADA90D6-6271-473A-EC48-5659D295B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8838" y="4692650"/>
              <a:ext cx="23243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Wilson</a:t>
              </a:r>
              <a:endParaRPr lang="en-US" altLang="en-US" sz="2400" dirty="0"/>
            </a:p>
          </p:txBody>
        </p:sp>
        <p:sp>
          <p:nvSpPr>
            <p:cNvPr id="22" name="Rectangle 131">
              <a:extLst>
                <a:ext uri="{FF2B5EF4-FFF2-40B4-BE49-F238E27FC236}">
                  <a16:creationId xmlns:a16="http://schemas.microsoft.com/office/drawing/2014/main" id="{C6FB4BA9-1B9C-8EF5-99B3-23B37D6D0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863" y="4684713"/>
              <a:ext cx="388937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Kingman</a:t>
              </a:r>
              <a:endParaRPr lang="en-US" altLang="en-US" sz="2400" dirty="0"/>
            </a:p>
          </p:txBody>
        </p:sp>
        <p:sp>
          <p:nvSpPr>
            <p:cNvPr id="23" name="Rectangle 132">
              <a:extLst>
                <a:ext uri="{FF2B5EF4-FFF2-40B4-BE49-F238E27FC236}">
                  <a16:creationId xmlns:a16="http://schemas.microsoft.com/office/drawing/2014/main" id="{D66CD579-EED1-C4A0-99B3-84D5C8874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8038" y="4713288"/>
              <a:ext cx="2095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Kiowa</a:t>
              </a:r>
              <a:endParaRPr lang="en-US" altLang="en-US" sz="2400" dirty="0"/>
            </a:p>
          </p:txBody>
        </p:sp>
        <p:sp>
          <p:nvSpPr>
            <p:cNvPr id="24" name="Rectangle 133">
              <a:extLst>
                <a:ext uri="{FF2B5EF4-FFF2-40B4-BE49-F238E27FC236}">
                  <a16:creationId xmlns:a16="http://schemas.microsoft.com/office/drawing/2014/main" id="{E8F0EE1C-EEE5-6715-8538-615B24761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225" y="4710113"/>
              <a:ext cx="2524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Haskell</a:t>
              </a:r>
              <a:endParaRPr lang="en-US" altLang="en-US" sz="2400" dirty="0"/>
            </a:p>
          </p:txBody>
        </p:sp>
        <p:sp>
          <p:nvSpPr>
            <p:cNvPr id="25" name="Rectangle 134">
              <a:extLst>
                <a:ext uri="{FF2B5EF4-FFF2-40B4-BE49-F238E27FC236}">
                  <a16:creationId xmlns:a16="http://schemas.microsoft.com/office/drawing/2014/main" id="{5D89D7D5-6DDD-9D77-F2C0-0C96581C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88" y="4699000"/>
              <a:ext cx="1905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Grant</a:t>
              </a:r>
              <a:endParaRPr lang="en-US" altLang="en-US" sz="2400" dirty="0"/>
            </a:p>
          </p:txBody>
        </p:sp>
        <p:sp>
          <p:nvSpPr>
            <p:cNvPr id="26" name="Rectangle 135">
              <a:extLst>
                <a:ext uri="{FF2B5EF4-FFF2-40B4-BE49-F238E27FC236}">
                  <a16:creationId xmlns:a16="http://schemas.microsoft.com/office/drawing/2014/main" id="{A772F2E6-9796-E3D4-B71B-D928941F2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8" y="4721225"/>
              <a:ext cx="2635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Stanton</a:t>
              </a:r>
              <a:endParaRPr lang="en-US" altLang="en-US" sz="2400" dirty="0"/>
            </a:p>
          </p:txBody>
        </p:sp>
        <p:sp>
          <p:nvSpPr>
            <p:cNvPr id="27" name="Rectangle 136">
              <a:extLst>
                <a:ext uri="{FF2B5EF4-FFF2-40B4-BE49-F238E27FC236}">
                  <a16:creationId xmlns:a16="http://schemas.microsoft.com/office/drawing/2014/main" id="{3D59D38D-1FEF-2E01-A917-DAF167135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5413" y="4583113"/>
              <a:ext cx="319087" cy="936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Pratt</a:t>
              </a:r>
              <a:endParaRPr lang="en-US" altLang="en-US" sz="2400" dirty="0"/>
            </a:p>
          </p:txBody>
        </p:sp>
        <p:sp>
          <p:nvSpPr>
            <p:cNvPr id="28" name="Rectangle 137">
              <a:extLst>
                <a:ext uri="{FF2B5EF4-FFF2-40B4-BE49-F238E27FC236}">
                  <a16:creationId xmlns:a16="http://schemas.microsoft.com/office/drawing/2014/main" id="{6C0C7EA4-352D-2F81-D016-834D2D9B1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650" y="4545013"/>
              <a:ext cx="39846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Sedgwick</a:t>
              </a:r>
              <a:endParaRPr lang="en-US" altLang="en-US" sz="2400" dirty="0"/>
            </a:p>
          </p:txBody>
        </p:sp>
        <p:sp>
          <p:nvSpPr>
            <p:cNvPr id="29" name="Rectangle 138">
              <a:extLst>
                <a:ext uri="{FF2B5EF4-FFF2-40B4-BE49-F238E27FC236}">
                  <a16:creationId xmlns:a16="http://schemas.microsoft.com/office/drawing/2014/main" id="{55A206E2-35C9-EF53-6A33-44F4BBAA21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2668588" y="4543425"/>
              <a:ext cx="3841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Ford</a:t>
              </a:r>
              <a:endParaRPr lang="en-US" altLang="en-US" sz="2400" dirty="0"/>
            </a:p>
          </p:txBody>
        </p:sp>
        <p:sp>
          <p:nvSpPr>
            <p:cNvPr id="30" name="Rectangle 139">
              <a:extLst>
                <a:ext uri="{FF2B5EF4-FFF2-40B4-BE49-F238E27FC236}">
                  <a16:creationId xmlns:a16="http://schemas.microsoft.com/office/drawing/2014/main" id="{713A3070-D343-13F4-915D-282B1A206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163" y="4549775"/>
              <a:ext cx="2984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Gray</a:t>
              </a:r>
              <a:endParaRPr lang="en-US" altLang="en-US" sz="2400" dirty="0"/>
            </a:p>
          </p:txBody>
        </p:sp>
        <p:sp>
          <p:nvSpPr>
            <p:cNvPr id="31" name="Rectangle 140">
              <a:extLst>
                <a:ext uri="{FF2B5EF4-FFF2-40B4-BE49-F238E27FC236}">
                  <a16:creationId xmlns:a16="http://schemas.microsoft.com/office/drawing/2014/main" id="{E4BFC981-D9A9-C059-3AD1-D97E87E4B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3238" y="4337050"/>
              <a:ext cx="293350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Bourbon</a:t>
              </a:r>
              <a:endParaRPr lang="en-US" altLang="en-US" sz="2400" dirty="0"/>
            </a:p>
          </p:txBody>
        </p:sp>
        <p:sp>
          <p:nvSpPr>
            <p:cNvPr id="32" name="Rectangle 141">
              <a:extLst>
                <a:ext uri="{FF2B5EF4-FFF2-40B4-BE49-F238E27FC236}">
                  <a16:creationId xmlns:a16="http://schemas.microsoft.com/office/drawing/2014/main" id="{C897C22D-7661-825B-2D77-5CEBF6000A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635875" y="4268788"/>
              <a:ext cx="40163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Allen</a:t>
              </a:r>
              <a:endParaRPr lang="en-US" altLang="en-US" sz="2400" dirty="0"/>
            </a:p>
          </p:txBody>
        </p:sp>
        <p:sp>
          <p:nvSpPr>
            <p:cNvPr id="33" name="Rectangle 142">
              <a:extLst>
                <a:ext uri="{FF2B5EF4-FFF2-40B4-BE49-F238E27FC236}">
                  <a16:creationId xmlns:a16="http://schemas.microsoft.com/office/drawing/2014/main" id="{E7285B05-9FD4-78BE-DA66-1917BC3EB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29463" y="4268788"/>
              <a:ext cx="388937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Woodson</a:t>
              </a:r>
              <a:endParaRPr lang="en-US" altLang="en-US" sz="2400" dirty="0"/>
            </a:p>
          </p:txBody>
        </p:sp>
        <p:sp>
          <p:nvSpPr>
            <p:cNvPr id="34" name="Rectangle 143">
              <a:extLst>
                <a:ext uri="{FF2B5EF4-FFF2-40B4-BE49-F238E27FC236}">
                  <a16:creationId xmlns:a16="http://schemas.microsoft.com/office/drawing/2014/main" id="{BFAB5C00-6E71-A0CE-8E84-C37DDE66A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875" y="4283075"/>
              <a:ext cx="2984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Edwards</a:t>
              </a:r>
              <a:endParaRPr lang="en-US" altLang="en-US" sz="2400" dirty="0"/>
            </a:p>
          </p:txBody>
        </p:sp>
        <p:sp>
          <p:nvSpPr>
            <p:cNvPr id="35" name="Rectangle 144">
              <a:extLst>
                <a:ext uri="{FF2B5EF4-FFF2-40B4-BE49-F238E27FC236}">
                  <a16:creationId xmlns:a16="http://schemas.microsoft.com/office/drawing/2014/main" id="{38F2A336-1F03-B850-CA6E-9AC30BF8E0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907088" y="4581525"/>
              <a:ext cx="4159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Butler</a:t>
              </a:r>
              <a:endParaRPr lang="en-US" altLang="en-US" sz="2400" dirty="0"/>
            </a:p>
          </p:txBody>
        </p:sp>
        <p:sp>
          <p:nvSpPr>
            <p:cNvPr id="36" name="Rectangle 145">
              <a:extLst>
                <a:ext uri="{FF2B5EF4-FFF2-40B4-BE49-F238E27FC236}">
                  <a16:creationId xmlns:a16="http://schemas.microsoft.com/office/drawing/2014/main" id="{BF0BB1E0-E808-689B-FBE8-0A50DD329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9625" y="4165600"/>
              <a:ext cx="3032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Reno</a:t>
              </a:r>
              <a:endParaRPr lang="en-US" altLang="en-US" sz="2400" dirty="0"/>
            </a:p>
          </p:txBody>
        </p:sp>
        <p:sp>
          <p:nvSpPr>
            <p:cNvPr id="37" name="Rectangle 146">
              <a:extLst>
                <a:ext uri="{FF2B5EF4-FFF2-40B4-BE49-F238E27FC236}">
                  <a16:creationId xmlns:a16="http://schemas.microsoft.com/office/drawing/2014/main" id="{AEEC996A-7585-08BA-F29A-B27F841C4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738" y="4375150"/>
              <a:ext cx="3968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Greenwood</a:t>
              </a:r>
              <a:endParaRPr lang="en-US" altLang="en-US" sz="2400" dirty="0"/>
            </a:p>
          </p:txBody>
        </p:sp>
        <p:sp>
          <p:nvSpPr>
            <p:cNvPr id="38" name="Rectangle 147">
              <a:extLst>
                <a:ext uri="{FF2B5EF4-FFF2-40B4-BE49-F238E27FC236}">
                  <a16:creationId xmlns:a16="http://schemas.microsoft.com/office/drawing/2014/main" id="{8B50B73C-4F67-0783-19B5-169F7636B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4488" y="4010025"/>
              <a:ext cx="245260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Harvey</a:t>
              </a:r>
              <a:endParaRPr lang="en-US" altLang="en-US" sz="2400" dirty="0"/>
            </a:p>
          </p:txBody>
        </p:sp>
        <p:sp>
          <p:nvSpPr>
            <p:cNvPr id="39" name="Rectangle 148">
              <a:extLst>
                <a:ext uri="{FF2B5EF4-FFF2-40B4-BE49-F238E27FC236}">
                  <a16:creationId xmlns:a16="http://schemas.microsoft.com/office/drawing/2014/main" id="{88C21BE9-BBB6-1FA2-8391-5B44A8881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0" y="3967163"/>
              <a:ext cx="46513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Hodgeman</a:t>
              </a:r>
              <a:endParaRPr lang="en-US" altLang="en-US" sz="2400" dirty="0"/>
            </a:p>
          </p:txBody>
        </p:sp>
        <p:sp>
          <p:nvSpPr>
            <p:cNvPr id="40" name="Rectangle 149">
              <a:extLst>
                <a:ext uri="{FF2B5EF4-FFF2-40B4-BE49-F238E27FC236}">
                  <a16:creationId xmlns:a16="http://schemas.microsoft.com/office/drawing/2014/main" id="{A248C9F9-C37D-B392-A5AA-C5B342A8A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4127500"/>
              <a:ext cx="2667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Stafford</a:t>
              </a:r>
              <a:endParaRPr lang="en-US" altLang="en-US" sz="2400" dirty="0"/>
            </a:p>
          </p:txBody>
        </p:sp>
        <p:sp>
          <p:nvSpPr>
            <p:cNvPr id="41" name="Rectangle 150">
              <a:extLst>
                <a:ext uri="{FF2B5EF4-FFF2-40B4-BE49-F238E27FC236}">
                  <a16:creationId xmlns:a16="http://schemas.microsoft.com/office/drawing/2014/main" id="{BBA8D4D8-2E51-5F28-24D9-C16B8D6C8A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7213" y="4130675"/>
              <a:ext cx="357187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Hamilton</a:t>
              </a:r>
              <a:endParaRPr lang="en-US" altLang="en-US" sz="2400" dirty="0"/>
            </a:p>
          </p:txBody>
        </p:sp>
        <p:sp>
          <p:nvSpPr>
            <p:cNvPr id="42" name="Rectangle 151">
              <a:extLst>
                <a:ext uri="{FF2B5EF4-FFF2-40B4-BE49-F238E27FC236}">
                  <a16:creationId xmlns:a16="http://schemas.microsoft.com/office/drawing/2014/main" id="{037A2C61-24C1-D52F-F248-62D38646B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4171950"/>
              <a:ext cx="23018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Finney</a:t>
              </a:r>
              <a:endParaRPr lang="en-US" altLang="en-US" sz="2400" dirty="0"/>
            </a:p>
          </p:txBody>
        </p:sp>
        <p:sp>
          <p:nvSpPr>
            <p:cNvPr id="43" name="Rectangle 152">
              <a:extLst>
                <a:ext uri="{FF2B5EF4-FFF2-40B4-BE49-F238E27FC236}">
                  <a16:creationId xmlns:a16="http://schemas.microsoft.com/office/drawing/2014/main" id="{89D8888B-7573-A6A4-D9B3-D5BBBCB2E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713" y="4217988"/>
              <a:ext cx="245260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Kearny</a:t>
              </a:r>
              <a:endParaRPr lang="en-US" altLang="en-US" sz="2400" dirty="0"/>
            </a:p>
          </p:txBody>
        </p:sp>
        <p:sp>
          <p:nvSpPr>
            <p:cNvPr id="44" name="Rectangle 153">
              <a:extLst>
                <a:ext uri="{FF2B5EF4-FFF2-40B4-BE49-F238E27FC236}">
                  <a16:creationId xmlns:a16="http://schemas.microsoft.com/office/drawing/2014/main" id="{BBC947C9-798B-2642-3B58-2038C6B6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413" y="3881438"/>
              <a:ext cx="28052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Pawnee</a:t>
              </a:r>
              <a:endParaRPr lang="en-US" altLang="en-US" sz="2400" dirty="0"/>
            </a:p>
          </p:txBody>
        </p:sp>
        <p:sp>
          <p:nvSpPr>
            <p:cNvPr id="45" name="Rectangle 154">
              <a:extLst>
                <a:ext uri="{FF2B5EF4-FFF2-40B4-BE49-F238E27FC236}">
                  <a16:creationId xmlns:a16="http://schemas.microsoft.com/office/drawing/2014/main" id="{C4B17F37-20A7-3952-0C6A-D63EC1388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4838" y="3848100"/>
              <a:ext cx="2794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Linn</a:t>
              </a:r>
              <a:endParaRPr lang="en-US" altLang="en-US" sz="2400" dirty="0"/>
            </a:p>
          </p:txBody>
        </p:sp>
        <p:sp>
          <p:nvSpPr>
            <p:cNvPr id="46" name="Rectangle 155">
              <a:extLst>
                <a:ext uri="{FF2B5EF4-FFF2-40B4-BE49-F238E27FC236}">
                  <a16:creationId xmlns:a16="http://schemas.microsoft.com/office/drawing/2014/main" id="{3FA8D606-DCC2-A0BC-329F-7182B483F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6825" y="3863975"/>
              <a:ext cx="358775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Anderson</a:t>
              </a:r>
              <a:endParaRPr lang="en-US" altLang="en-US" sz="2400" dirty="0"/>
            </a:p>
          </p:txBody>
        </p:sp>
        <p:sp>
          <p:nvSpPr>
            <p:cNvPr id="47" name="Rectangle 156">
              <a:extLst>
                <a:ext uri="{FF2B5EF4-FFF2-40B4-BE49-F238E27FC236}">
                  <a16:creationId xmlns:a16="http://schemas.microsoft.com/office/drawing/2014/main" id="{B0C9F575-FC20-D2B0-C658-10097E886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1688" y="3800475"/>
              <a:ext cx="222818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Coffey</a:t>
              </a:r>
              <a:endParaRPr lang="en-US" altLang="en-US" sz="2400" dirty="0"/>
            </a:p>
          </p:txBody>
        </p:sp>
        <p:sp>
          <p:nvSpPr>
            <p:cNvPr id="48" name="Rectangle 157">
              <a:extLst>
                <a:ext uri="{FF2B5EF4-FFF2-40B4-BE49-F238E27FC236}">
                  <a16:creationId xmlns:a16="http://schemas.microsoft.com/office/drawing/2014/main" id="{59331AA9-D9DF-8429-14DB-76DF70D41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975" y="3649663"/>
              <a:ext cx="2635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Rice</a:t>
              </a:r>
              <a:endParaRPr lang="en-US" altLang="en-US" sz="2400" dirty="0"/>
            </a:p>
          </p:txBody>
        </p:sp>
        <p:sp>
          <p:nvSpPr>
            <p:cNvPr id="49" name="Rectangle 158">
              <a:extLst>
                <a:ext uri="{FF2B5EF4-FFF2-40B4-BE49-F238E27FC236}">
                  <a16:creationId xmlns:a16="http://schemas.microsoft.com/office/drawing/2014/main" id="{4D6D4D41-B6A6-C128-B785-88A80D0DE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638" y="3732213"/>
              <a:ext cx="2222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Chase</a:t>
              </a:r>
              <a:endParaRPr lang="en-US" altLang="en-US" sz="2400" dirty="0"/>
            </a:p>
          </p:txBody>
        </p:sp>
        <p:sp>
          <p:nvSpPr>
            <p:cNvPr id="50" name="Rectangle 159">
              <a:extLst>
                <a:ext uri="{FF2B5EF4-FFF2-40B4-BE49-F238E27FC236}">
                  <a16:creationId xmlns:a16="http://schemas.microsoft.com/office/drawing/2014/main" id="{5798D301-FBBC-670F-445C-3905824A5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2463" y="3654425"/>
              <a:ext cx="2349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Marion</a:t>
              </a:r>
              <a:endParaRPr lang="en-US" altLang="en-US" sz="2400" dirty="0"/>
            </a:p>
          </p:txBody>
        </p:sp>
        <p:sp>
          <p:nvSpPr>
            <p:cNvPr id="51" name="Rectangle 160">
              <a:extLst>
                <a:ext uri="{FF2B5EF4-FFF2-40B4-BE49-F238E27FC236}">
                  <a16:creationId xmlns:a16="http://schemas.microsoft.com/office/drawing/2014/main" id="{6ACFE067-8001-72AD-2E4A-63ADAA4A5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8250" y="3614738"/>
              <a:ext cx="3873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McPherson</a:t>
              </a:r>
              <a:endParaRPr lang="en-US" altLang="en-US" sz="2400" dirty="0"/>
            </a:p>
          </p:txBody>
        </p:sp>
        <p:sp>
          <p:nvSpPr>
            <p:cNvPr id="52" name="Rectangle 161">
              <a:extLst>
                <a:ext uri="{FF2B5EF4-FFF2-40B4-BE49-F238E27FC236}">
                  <a16:creationId xmlns:a16="http://schemas.microsoft.com/office/drawing/2014/main" id="{D90F87A3-DF71-7582-1118-D04EE14A65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217863" y="3444875"/>
              <a:ext cx="404812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Rush</a:t>
              </a:r>
              <a:endParaRPr lang="en-US" altLang="en-US" sz="2400" dirty="0"/>
            </a:p>
          </p:txBody>
        </p:sp>
        <p:sp>
          <p:nvSpPr>
            <p:cNvPr id="53" name="Rectangle 162">
              <a:extLst>
                <a:ext uri="{FF2B5EF4-FFF2-40B4-BE49-F238E27FC236}">
                  <a16:creationId xmlns:a16="http://schemas.microsoft.com/office/drawing/2014/main" id="{4C5C024D-EB78-13FD-54F0-791985C30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6525" y="3522663"/>
              <a:ext cx="2254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Barton</a:t>
              </a:r>
              <a:endParaRPr lang="en-US" altLang="en-US" sz="2400" dirty="0"/>
            </a:p>
          </p:txBody>
        </p:sp>
        <p:sp>
          <p:nvSpPr>
            <p:cNvPr id="54" name="Rectangle 163">
              <a:extLst>
                <a:ext uri="{FF2B5EF4-FFF2-40B4-BE49-F238E27FC236}">
                  <a16:creationId xmlns:a16="http://schemas.microsoft.com/office/drawing/2014/main" id="{C7251540-F310-4201-39E8-B32328A446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2587625" y="3498850"/>
              <a:ext cx="2444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Ness</a:t>
              </a:r>
              <a:endParaRPr lang="en-US" altLang="en-US" sz="2400" dirty="0"/>
            </a:p>
          </p:txBody>
        </p:sp>
        <p:sp>
          <p:nvSpPr>
            <p:cNvPr id="55" name="Rectangle 164">
              <a:extLst>
                <a:ext uri="{FF2B5EF4-FFF2-40B4-BE49-F238E27FC236}">
                  <a16:creationId xmlns:a16="http://schemas.microsoft.com/office/drawing/2014/main" id="{21097528-040D-2C1D-0573-5DAF15D91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263" y="3489325"/>
              <a:ext cx="2508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Wichita</a:t>
              </a:r>
              <a:endParaRPr lang="en-US" altLang="en-US" sz="2400" dirty="0"/>
            </a:p>
          </p:txBody>
        </p:sp>
        <p:sp>
          <p:nvSpPr>
            <p:cNvPr id="56" name="Rectangle 165">
              <a:extLst>
                <a:ext uri="{FF2B5EF4-FFF2-40B4-BE49-F238E27FC236}">
                  <a16:creationId xmlns:a16="http://schemas.microsoft.com/office/drawing/2014/main" id="{D11DE938-2BBF-8D72-6F7A-61855D252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388" y="3527425"/>
              <a:ext cx="270908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Greeley</a:t>
              </a:r>
              <a:endParaRPr lang="en-US" altLang="en-US" sz="2400" dirty="0"/>
            </a:p>
          </p:txBody>
        </p:sp>
        <p:sp>
          <p:nvSpPr>
            <p:cNvPr id="57" name="Rectangle 166">
              <a:extLst>
                <a:ext uri="{FF2B5EF4-FFF2-40B4-BE49-F238E27FC236}">
                  <a16:creationId xmlns:a16="http://schemas.microsoft.com/office/drawing/2014/main" id="{8440AF70-6DB2-BBBE-E201-3392D85028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92313" y="3519488"/>
              <a:ext cx="2984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Lane</a:t>
              </a:r>
              <a:endParaRPr lang="en-US" altLang="en-US" sz="2400" dirty="0"/>
            </a:p>
          </p:txBody>
        </p:sp>
        <p:sp>
          <p:nvSpPr>
            <p:cNvPr id="58" name="Rectangle 167">
              <a:extLst>
                <a:ext uri="{FF2B5EF4-FFF2-40B4-BE49-F238E27FC236}">
                  <a16:creationId xmlns:a16="http://schemas.microsoft.com/office/drawing/2014/main" id="{B43227EA-C2E6-9621-0E06-8A12D17B2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575" y="3500438"/>
              <a:ext cx="28416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Scott</a:t>
              </a:r>
              <a:endParaRPr lang="en-US" altLang="en-US" sz="2400" dirty="0"/>
            </a:p>
          </p:txBody>
        </p:sp>
        <p:sp>
          <p:nvSpPr>
            <p:cNvPr id="59" name="Rectangle 168">
              <a:extLst>
                <a:ext uri="{FF2B5EF4-FFF2-40B4-BE49-F238E27FC236}">
                  <a16:creationId xmlns:a16="http://schemas.microsoft.com/office/drawing/2014/main" id="{1E5843FC-A402-D21A-9509-4DA65D8AA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3376613"/>
              <a:ext cx="20478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Miami</a:t>
              </a:r>
              <a:endParaRPr lang="en-US" altLang="en-US" sz="2400" dirty="0"/>
            </a:p>
          </p:txBody>
        </p:sp>
        <p:sp>
          <p:nvSpPr>
            <p:cNvPr id="60" name="Rectangle 169">
              <a:extLst>
                <a:ext uri="{FF2B5EF4-FFF2-40B4-BE49-F238E27FC236}">
                  <a16:creationId xmlns:a16="http://schemas.microsoft.com/office/drawing/2014/main" id="{2C945599-8916-F768-0814-49FE6B6F5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9525" y="3409950"/>
              <a:ext cx="2730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Franklin</a:t>
              </a:r>
              <a:endParaRPr lang="en-US" altLang="en-US" sz="2400" dirty="0"/>
            </a:p>
          </p:txBody>
        </p:sp>
        <p:sp>
          <p:nvSpPr>
            <p:cNvPr id="61" name="Rectangle 170">
              <a:extLst>
                <a:ext uri="{FF2B5EF4-FFF2-40B4-BE49-F238E27FC236}">
                  <a16:creationId xmlns:a16="http://schemas.microsoft.com/office/drawing/2014/main" id="{487DD30D-4150-F864-3E98-FAB0E4BD6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1488" y="3413125"/>
              <a:ext cx="16831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Lyon</a:t>
              </a:r>
              <a:endParaRPr lang="en-US" altLang="en-US" sz="2400" dirty="0"/>
            </a:p>
          </p:txBody>
        </p:sp>
        <p:sp>
          <p:nvSpPr>
            <p:cNvPr id="62" name="Rectangle 171">
              <a:extLst>
                <a:ext uri="{FF2B5EF4-FFF2-40B4-BE49-F238E27FC236}">
                  <a16:creationId xmlns:a16="http://schemas.microsoft.com/office/drawing/2014/main" id="{B3FABDE6-0CD7-DE21-0B73-286A0053B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1688" y="3290888"/>
              <a:ext cx="2254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Osage</a:t>
              </a:r>
              <a:endParaRPr lang="en-US" altLang="en-US" sz="2400" dirty="0"/>
            </a:p>
          </p:txBody>
        </p:sp>
        <p:sp>
          <p:nvSpPr>
            <p:cNvPr id="63" name="Rectangle 172">
              <a:extLst>
                <a:ext uri="{FF2B5EF4-FFF2-40B4-BE49-F238E27FC236}">
                  <a16:creationId xmlns:a16="http://schemas.microsoft.com/office/drawing/2014/main" id="{49F7F9E3-6FDF-C210-4ED6-A26D5975F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8163" y="3249613"/>
              <a:ext cx="4000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Ellsworth</a:t>
              </a:r>
              <a:endParaRPr lang="en-US" altLang="en-US" sz="2400" dirty="0"/>
            </a:p>
          </p:txBody>
        </p:sp>
        <p:sp>
          <p:nvSpPr>
            <p:cNvPr id="64" name="Rectangle 173">
              <a:extLst>
                <a:ext uri="{FF2B5EF4-FFF2-40B4-BE49-F238E27FC236}">
                  <a16:creationId xmlns:a16="http://schemas.microsoft.com/office/drawing/2014/main" id="{FC07F616-A823-570F-755A-5A203BE39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6013" y="3211513"/>
              <a:ext cx="2127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Morris</a:t>
              </a:r>
              <a:endParaRPr lang="en-US" altLang="en-US" sz="2400" dirty="0"/>
            </a:p>
          </p:txBody>
        </p:sp>
        <p:sp>
          <p:nvSpPr>
            <p:cNvPr id="65" name="Rectangle 174">
              <a:extLst>
                <a:ext uri="{FF2B5EF4-FFF2-40B4-BE49-F238E27FC236}">
                  <a16:creationId xmlns:a16="http://schemas.microsoft.com/office/drawing/2014/main" id="{1F256D19-9D3C-C193-2A7D-A19C80FC4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988" y="3094038"/>
              <a:ext cx="21640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Saline</a:t>
              </a:r>
              <a:endParaRPr lang="en-US" altLang="en-US" sz="2400" dirty="0"/>
            </a:p>
          </p:txBody>
        </p:sp>
        <p:sp>
          <p:nvSpPr>
            <p:cNvPr id="66" name="Rectangle 175">
              <a:extLst>
                <a:ext uri="{FF2B5EF4-FFF2-40B4-BE49-F238E27FC236}">
                  <a16:creationId xmlns:a16="http://schemas.microsoft.com/office/drawing/2014/main" id="{D57199FA-1DB3-309A-2568-0000C5DB0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8000" y="2970213"/>
              <a:ext cx="2905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Johnson</a:t>
              </a:r>
              <a:endParaRPr lang="en-US" altLang="en-US" sz="2400" dirty="0"/>
            </a:p>
          </p:txBody>
        </p:sp>
        <p:sp>
          <p:nvSpPr>
            <p:cNvPr id="67" name="Rectangle 176">
              <a:extLst>
                <a:ext uri="{FF2B5EF4-FFF2-40B4-BE49-F238E27FC236}">
                  <a16:creationId xmlns:a16="http://schemas.microsoft.com/office/drawing/2014/main" id="{9DD35591-FCD1-CB33-94CA-D33812210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3025" y="2971800"/>
              <a:ext cx="2825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Douglas</a:t>
              </a:r>
              <a:endParaRPr lang="en-US" altLang="en-US" sz="2400" dirty="0"/>
            </a:p>
          </p:txBody>
        </p:sp>
        <p:sp>
          <p:nvSpPr>
            <p:cNvPr id="68" name="Rectangle 177">
              <a:extLst>
                <a:ext uri="{FF2B5EF4-FFF2-40B4-BE49-F238E27FC236}">
                  <a16:creationId xmlns:a16="http://schemas.microsoft.com/office/drawing/2014/main" id="{E3225D6E-6B16-A276-EF74-19EB991D5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363" y="2944813"/>
              <a:ext cx="2825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Trego</a:t>
              </a:r>
              <a:endParaRPr lang="en-US" altLang="en-US" sz="2400" dirty="0"/>
            </a:p>
          </p:txBody>
        </p:sp>
        <p:sp>
          <p:nvSpPr>
            <p:cNvPr id="69" name="Rectangle 178">
              <a:extLst>
                <a:ext uri="{FF2B5EF4-FFF2-40B4-BE49-F238E27FC236}">
                  <a16:creationId xmlns:a16="http://schemas.microsoft.com/office/drawing/2014/main" id="{1EDF52A3-CA22-7761-E208-CD698CB30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2922588"/>
              <a:ext cx="2524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Russell</a:t>
              </a:r>
              <a:endParaRPr lang="en-US" altLang="en-US" sz="2400" dirty="0"/>
            </a:p>
          </p:txBody>
        </p:sp>
        <p:sp>
          <p:nvSpPr>
            <p:cNvPr id="70" name="Rectangle 179">
              <a:extLst>
                <a:ext uri="{FF2B5EF4-FFF2-40B4-BE49-F238E27FC236}">
                  <a16:creationId xmlns:a16="http://schemas.microsoft.com/office/drawing/2014/main" id="{EA5B03F6-674D-FFF6-0DB0-88BDB55A1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3238" y="3057525"/>
              <a:ext cx="4508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Dickinson</a:t>
              </a:r>
              <a:endParaRPr lang="en-US" altLang="en-US" sz="2400" dirty="0"/>
            </a:p>
          </p:txBody>
        </p:sp>
        <p:sp>
          <p:nvSpPr>
            <p:cNvPr id="71" name="Rectangle 180">
              <a:extLst>
                <a:ext uri="{FF2B5EF4-FFF2-40B4-BE49-F238E27FC236}">
                  <a16:creationId xmlns:a16="http://schemas.microsoft.com/office/drawing/2014/main" id="{E3AD0234-7A2C-3BD7-4929-737250CFE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013" y="2911475"/>
              <a:ext cx="268287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Gove</a:t>
              </a:r>
              <a:endParaRPr lang="en-US" altLang="en-US" sz="2400" dirty="0"/>
            </a:p>
          </p:txBody>
        </p:sp>
        <p:sp>
          <p:nvSpPr>
            <p:cNvPr id="72" name="Rectangle 181">
              <a:extLst>
                <a:ext uri="{FF2B5EF4-FFF2-40B4-BE49-F238E27FC236}">
                  <a16:creationId xmlns:a16="http://schemas.microsoft.com/office/drawing/2014/main" id="{7412FB9B-40D6-D754-14B9-92547E28C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375" y="2927350"/>
              <a:ext cx="2762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Ellis</a:t>
              </a:r>
              <a:endParaRPr lang="en-US" altLang="en-US" sz="2400" dirty="0"/>
            </a:p>
          </p:txBody>
        </p:sp>
        <p:sp>
          <p:nvSpPr>
            <p:cNvPr id="73" name="Rectangle 182">
              <a:extLst>
                <a:ext uri="{FF2B5EF4-FFF2-40B4-BE49-F238E27FC236}">
                  <a16:creationId xmlns:a16="http://schemas.microsoft.com/office/drawing/2014/main" id="{B68EDCD0-BF39-9DCE-5D4C-F541E0FF4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13" y="2940050"/>
              <a:ext cx="2730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Wallace</a:t>
              </a:r>
              <a:endParaRPr lang="en-US" altLang="en-US" sz="2400" dirty="0"/>
            </a:p>
          </p:txBody>
        </p:sp>
        <p:sp>
          <p:nvSpPr>
            <p:cNvPr id="74" name="Rectangle 183">
              <a:extLst>
                <a:ext uri="{FF2B5EF4-FFF2-40B4-BE49-F238E27FC236}">
                  <a16:creationId xmlns:a16="http://schemas.microsoft.com/office/drawing/2014/main" id="{AA76D7EC-2BFD-B95D-0662-24EE5AFC5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2932113"/>
              <a:ext cx="21640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Logan</a:t>
              </a:r>
              <a:endParaRPr lang="en-US" altLang="en-US" sz="2400" dirty="0"/>
            </a:p>
          </p:txBody>
        </p:sp>
        <p:sp>
          <p:nvSpPr>
            <p:cNvPr id="75" name="Rectangle 184">
              <a:extLst>
                <a:ext uri="{FF2B5EF4-FFF2-40B4-BE49-F238E27FC236}">
                  <a16:creationId xmlns:a16="http://schemas.microsoft.com/office/drawing/2014/main" id="{0C91960A-DD56-9817-B81C-5C08B0917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5313" y="2606675"/>
              <a:ext cx="487362" cy="92075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Wyandotte</a:t>
              </a:r>
              <a:endParaRPr lang="en-US" altLang="en-US" sz="2400" dirty="0"/>
            </a:p>
          </p:txBody>
        </p:sp>
        <p:sp>
          <p:nvSpPr>
            <p:cNvPr id="76" name="Rectangle 185">
              <a:extLst>
                <a:ext uri="{FF2B5EF4-FFF2-40B4-BE49-F238E27FC236}">
                  <a16:creationId xmlns:a16="http://schemas.microsoft.com/office/drawing/2014/main" id="{6A8D135A-A176-06B6-8B32-290E462AA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7813" y="2892425"/>
              <a:ext cx="4095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Wabaunsee</a:t>
              </a:r>
              <a:endParaRPr lang="en-US" altLang="en-US" sz="2400" dirty="0"/>
            </a:p>
          </p:txBody>
        </p:sp>
        <p:sp>
          <p:nvSpPr>
            <p:cNvPr id="77" name="Rectangle 186">
              <a:extLst>
                <a:ext uri="{FF2B5EF4-FFF2-40B4-BE49-F238E27FC236}">
                  <a16:creationId xmlns:a16="http://schemas.microsoft.com/office/drawing/2014/main" id="{942366D9-DE47-E9B6-C953-2062FED98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2735263"/>
              <a:ext cx="3206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Shawnee</a:t>
              </a:r>
              <a:endParaRPr lang="en-US" altLang="en-US" sz="2400" dirty="0"/>
            </a:p>
          </p:txBody>
        </p:sp>
        <p:sp>
          <p:nvSpPr>
            <p:cNvPr id="78" name="Rectangle 187">
              <a:extLst>
                <a:ext uri="{FF2B5EF4-FFF2-40B4-BE49-F238E27FC236}">
                  <a16:creationId xmlns:a16="http://schemas.microsoft.com/office/drawing/2014/main" id="{5677E314-F97F-A94A-9E60-CBE1D2851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9925" y="2667000"/>
              <a:ext cx="2444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Lincoln</a:t>
              </a:r>
              <a:endParaRPr lang="en-US" altLang="en-US" sz="2400" dirty="0"/>
            </a:p>
          </p:txBody>
        </p:sp>
        <p:sp>
          <p:nvSpPr>
            <p:cNvPr id="79" name="Rectangle 188">
              <a:extLst>
                <a:ext uri="{FF2B5EF4-FFF2-40B4-BE49-F238E27FC236}">
                  <a16:creationId xmlns:a16="http://schemas.microsoft.com/office/drawing/2014/main" id="{283BCE19-16E0-AF1E-0726-D34EF128C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9188" y="2819400"/>
              <a:ext cx="209994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Geary</a:t>
              </a:r>
              <a:endParaRPr lang="en-US" altLang="en-US" sz="2400" dirty="0"/>
            </a:p>
          </p:txBody>
        </p:sp>
        <p:sp>
          <p:nvSpPr>
            <p:cNvPr id="80" name="Rectangle 189">
              <a:extLst>
                <a:ext uri="{FF2B5EF4-FFF2-40B4-BE49-F238E27FC236}">
                  <a16:creationId xmlns:a16="http://schemas.microsoft.com/office/drawing/2014/main" id="{562E2CD1-8D72-2536-8EAA-83FFC0278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6350" y="2678113"/>
              <a:ext cx="2413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Ottawa</a:t>
              </a:r>
              <a:endParaRPr lang="en-US" altLang="en-US" sz="2400" dirty="0"/>
            </a:p>
          </p:txBody>
        </p:sp>
        <p:sp>
          <p:nvSpPr>
            <p:cNvPr id="81" name="Rectangle 190">
              <a:extLst>
                <a:ext uri="{FF2B5EF4-FFF2-40B4-BE49-F238E27FC236}">
                  <a16:creationId xmlns:a16="http://schemas.microsoft.com/office/drawing/2014/main" id="{89456187-C727-8E5C-C42A-257E11728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7188" y="2411413"/>
              <a:ext cx="444032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Leavenworth</a:t>
              </a:r>
              <a:endParaRPr lang="en-US" altLang="en-US" sz="2400" dirty="0"/>
            </a:p>
          </p:txBody>
        </p:sp>
        <p:sp>
          <p:nvSpPr>
            <p:cNvPr id="82" name="Rectangle 191">
              <a:extLst>
                <a:ext uri="{FF2B5EF4-FFF2-40B4-BE49-F238E27FC236}">
                  <a16:creationId xmlns:a16="http://schemas.microsoft.com/office/drawing/2014/main" id="{CD283906-2A94-81C7-0C93-1CD8D2DADC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553325" y="2414588"/>
              <a:ext cx="3524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Jefferson</a:t>
              </a:r>
              <a:endParaRPr lang="en-US" altLang="en-US" sz="2400" dirty="0"/>
            </a:p>
          </p:txBody>
        </p:sp>
        <p:sp>
          <p:nvSpPr>
            <p:cNvPr id="83" name="Rectangle 192">
              <a:extLst>
                <a:ext uri="{FF2B5EF4-FFF2-40B4-BE49-F238E27FC236}">
                  <a16:creationId xmlns:a16="http://schemas.microsoft.com/office/drawing/2014/main" id="{DF0079A0-AEC8-7567-B351-1B67EC2B8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1281" y="2239962"/>
              <a:ext cx="4635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Pottawatomie</a:t>
              </a:r>
              <a:endParaRPr lang="en-US" altLang="en-US" sz="2400" dirty="0"/>
            </a:p>
          </p:txBody>
        </p:sp>
        <p:sp>
          <p:nvSpPr>
            <p:cNvPr id="84" name="Rectangle 193">
              <a:extLst>
                <a:ext uri="{FF2B5EF4-FFF2-40B4-BE49-F238E27FC236}">
                  <a16:creationId xmlns:a16="http://schemas.microsoft.com/office/drawing/2014/main" id="{0A6908DF-243F-6412-707C-0D761CC9C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3554" y="2501322"/>
              <a:ext cx="23336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Riley</a:t>
              </a:r>
              <a:endParaRPr lang="en-US" altLang="en-US" sz="2400" dirty="0"/>
            </a:p>
          </p:txBody>
        </p:sp>
        <p:sp>
          <p:nvSpPr>
            <p:cNvPr id="85" name="Rectangle 194">
              <a:extLst>
                <a:ext uri="{FF2B5EF4-FFF2-40B4-BE49-F238E27FC236}">
                  <a16:creationId xmlns:a16="http://schemas.microsoft.com/office/drawing/2014/main" id="{7B58C85F-04DE-DF97-E2FB-612E5C8EC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413" y="2417763"/>
              <a:ext cx="2762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Graham</a:t>
              </a:r>
              <a:endParaRPr lang="en-US" altLang="en-US" sz="2400" dirty="0"/>
            </a:p>
          </p:txBody>
        </p:sp>
        <p:sp>
          <p:nvSpPr>
            <p:cNvPr id="86" name="Rectangle 195">
              <a:extLst>
                <a:ext uri="{FF2B5EF4-FFF2-40B4-BE49-F238E27FC236}">
                  <a16:creationId xmlns:a16="http://schemas.microsoft.com/office/drawing/2014/main" id="{D805751D-0B4D-00E6-BA51-92A941972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813" y="2309813"/>
              <a:ext cx="2603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Mitchell</a:t>
              </a:r>
              <a:endParaRPr lang="en-US" altLang="en-US" sz="2400" dirty="0"/>
            </a:p>
          </p:txBody>
        </p:sp>
        <p:sp>
          <p:nvSpPr>
            <p:cNvPr id="87" name="Rectangle 196">
              <a:extLst>
                <a:ext uri="{FF2B5EF4-FFF2-40B4-BE49-F238E27FC236}">
                  <a16:creationId xmlns:a16="http://schemas.microsoft.com/office/drawing/2014/main" id="{0769DAF7-CF7C-82C0-8FC0-82E513EB5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8013" y="2306638"/>
              <a:ext cx="185737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Clay</a:t>
              </a:r>
              <a:endParaRPr lang="en-US" altLang="en-US" sz="2400" dirty="0"/>
            </a:p>
          </p:txBody>
        </p:sp>
        <p:sp>
          <p:nvSpPr>
            <p:cNvPr id="88" name="Rectangle 197">
              <a:extLst>
                <a:ext uri="{FF2B5EF4-FFF2-40B4-BE49-F238E27FC236}">
                  <a16:creationId xmlns:a16="http://schemas.microsoft.com/office/drawing/2014/main" id="{73A04161-0FAA-54D2-52B3-EA52D25127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2011363" y="2451100"/>
              <a:ext cx="401637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Sheridan</a:t>
              </a:r>
              <a:endParaRPr lang="en-US" altLang="en-US" sz="2400" dirty="0"/>
            </a:p>
          </p:txBody>
        </p:sp>
        <p:sp>
          <p:nvSpPr>
            <p:cNvPr id="89" name="Rectangle 198">
              <a:extLst>
                <a:ext uri="{FF2B5EF4-FFF2-40B4-BE49-F238E27FC236}">
                  <a16:creationId xmlns:a16="http://schemas.microsoft.com/office/drawing/2014/main" id="{3DFA1FB2-4308-A3E1-1595-301C6D46C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225" y="2395538"/>
              <a:ext cx="29368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Osborne</a:t>
              </a:r>
              <a:endParaRPr lang="en-US" altLang="en-US" sz="2400" dirty="0"/>
            </a:p>
          </p:txBody>
        </p:sp>
        <p:sp>
          <p:nvSpPr>
            <p:cNvPr id="90" name="Rectangle 199">
              <a:extLst>
                <a:ext uri="{FF2B5EF4-FFF2-40B4-BE49-F238E27FC236}">
                  <a16:creationId xmlns:a16="http://schemas.microsoft.com/office/drawing/2014/main" id="{671BFEE9-0DA8-EE3A-9DEF-2AB538124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088" y="2411413"/>
              <a:ext cx="27622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Thomas</a:t>
              </a:r>
              <a:endParaRPr lang="en-US" altLang="en-US" sz="2400" dirty="0"/>
            </a:p>
          </p:txBody>
        </p:sp>
        <p:sp>
          <p:nvSpPr>
            <p:cNvPr id="91" name="Rectangle 200">
              <a:extLst>
                <a:ext uri="{FF2B5EF4-FFF2-40B4-BE49-F238E27FC236}">
                  <a16:creationId xmlns:a16="http://schemas.microsoft.com/office/drawing/2014/main" id="{B52D8B0F-20A7-C102-7DFB-6AFCA47D9F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92138" y="2417763"/>
              <a:ext cx="45720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Sherman</a:t>
              </a:r>
              <a:endParaRPr lang="en-US" altLang="en-US" sz="2400" dirty="0"/>
            </a:p>
          </p:txBody>
        </p:sp>
        <p:sp>
          <p:nvSpPr>
            <p:cNvPr id="92" name="Rectangle 201">
              <a:extLst>
                <a:ext uri="{FF2B5EF4-FFF2-40B4-BE49-F238E27FC236}">
                  <a16:creationId xmlns:a16="http://schemas.microsoft.com/office/drawing/2014/main" id="{4D0CA44E-A99C-281D-FD56-EF5EAF8B3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2313" y="2425700"/>
              <a:ext cx="219612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Rooks</a:t>
              </a:r>
              <a:endParaRPr lang="en-US" altLang="en-US" sz="2400" dirty="0"/>
            </a:p>
          </p:txBody>
        </p:sp>
        <p:sp>
          <p:nvSpPr>
            <p:cNvPr id="93" name="Rectangle 202">
              <a:extLst>
                <a:ext uri="{FF2B5EF4-FFF2-40B4-BE49-F238E27FC236}">
                  <a16:creationId xmlns:a16="http://schemas.microsoft.com/office/drawing/2014/main" id="{DD71DF5F-3FFB-1472-B201-8F012E5A3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9213" y="2063750"/>
              <a:ext cx="29655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Atchison</a:t>
              </a:r>
              <a:endParaRPr lang="en-US" altLang="en-US" sz="2400" dirty="0"/>
            </a:p>
          </p:txBody>
        </p:sp>
        <p:sp>
          <p:nvSpPr>
            <p:cNvPr id="94" name="Rectangle 203">
              <a:extLst>
                <a:ext uri="{FF2B5EF4-FFF2-40B4-BE49-F238E27FC236}">
                  <a16:creationId xmlns:a16="http://schemas.microsoft.com/office/drawing/2014/main" id="{A5720E9A-CEDB-6F42-5257-D199C1E53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9138" y="2271713"/>
              <a:ext cx="283732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Jackson</a:t>
              </a:r>
              <a:endParaRPr lang="en-US" altLang="en-US" sz="2400" dirty="0"/>
            </a:p>
          </p:txBody>
        </p:sp>
        <p:sp>
          <p:nvSpPr>
            <p:cNvPr id="95" name="Rectangle 204">
              <a:extLst>
                <a:ext uri="{FF2B5EF4-FFF2-40B4-BE49-F238E27FC236}">
                  <a16:creationId xmlns:a16="http://schemas.microsoft.com/office/drawing/2014/main" id="{29763B14-B312-C617-B78D-F7342B39A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325" y="2211388"/>
              <a:ext cx="2016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Cloud</a:t>
              </a:r>
              <a:endParaRPr lang="en-US" altLang="en-US" sz="2400" dirty="0"/>
            </a:p>
          </p:txBody>
        </p:sp>
        <p:sp>
          <p:nvSpPr>
            <p:cNvPr id="96" name="Rectangle 205">
              <a:extLst>
                <a:ext uri="{FF2B5EF4-FFF2-40B4-BE49-F238E27FC236}">
                  <a16:creationId xmlns:a16="http://schemas.microsoft.com/office/drawing/2014/main" id="{76747919-B6D8-8DBE-E6DB-6AFD80AFD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4150" y="1789113"/>
              <a:ext cx="40163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Doniphan</a:t>
              </a:r>
              <a:endParaRPr lang="en-US" altLang="en-US" sz="2400" dirty="0"/>
            </a:p>
          </p:txBody>
        </p:sp>
        <p:sp>
          <p:nvSpPr>
            <p:cNvPr id="97" name="Rectangle 206">
              <a:extLst>
                <a:ext uri="{FF2B5EF4-FFF2-40B4-BE49-F238E27FC236}">
                  <a16:creationId xmlns:a16="http://schemas.microsoft.com/office/drawing/2014/main" id="{E100C515-34CC-CDBD-9261-7DDDB6E05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0388" y="1792288"/>
              <a:ext cx="293350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Nemaha</a:t>
              </a:r>
              <a:endParaRPr lang="en-US" altLang="en-US" sz="2400" dirty="0"/>
            </a:p>
          </p:txBody>
        </p:sp>
        <p:sp>
          <p:nvSpPr>
            <p:cNvPr id="98" name="Rectangle 207">
              <a:extLst>
                <a:ext uri="{FF2B5EF4-FFF2-40B4-BE49-F238E27FC236}">
                  <a16:creationId xmlns:a16="http://schemas.microsoft.com/office/drawing/2014/main" id="{2FAC1A35-C714-9C6E-4FDD-5DD30BB74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2038" y="1693863"/>
              <a:ext cx="219612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Brown</a:t>
              </a:r>
              <a:endParaRPr lang="en-US" altLang="en-US" sz="2400" dirty="0"/>
            </a:p>
          </p:txBody>
        </p:sp>
        <p:sp>
          <p:nvSpPr>
            <p:cNvPr id="99" name="Rectangle 208">
              <a:extLst>
                <a:ext uri="{FF2B5EF4-FFF2-40B4-BE49-F238E27FC236}">
                  <a16:creationId xmlns:a16="http://schemas.microsoft.com/office/drawing/2014/main" id="{C170C304-EE9E-5991-3CA8-7B2EF55A1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2063" y="1784350"/>
              <a:ext cx="293350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Marshall</a:t>
              </a:r>
              <a:endParaRPr lang="en-US" altLang="en-US" sz="2400" dirty="0"/>
            </a:p>
          </p:txBody>
        </p:sp>
        <p:sp>
          <p:nvSpPr>
            <p:cNvPr id="100" name="Rectangle 209">
              <a:extLst>
                <a:ext uri="{FF2B5EF4-FFF2-40B4-BE49-F238E27FC236}">
                  <a16:creationId xmlns:a16="http://schemas.microsoft.com/office/drawing/2014/main" id="{5B9BA983-C277-9645-CBE3-3FB887E9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613" y="1808163"/>
              <a:ext cx="2444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Phillips</a:t>
              </a:r>
              <a:endParaRPr lang="en-US" altLang="en-US" sz="2400" dirty="0"/>
            </a:p>
          </p:txBody>
        </p:sp>
        <p:sp>
          <p:nvSpPr>
            <p:cNvPr id="101" name="Rectangle 210">
              <a:extLst>
                <a:ext uri="{FF2B5EF4-FFF2-40B4-BE49-F238E27FC236}">
                  <a16:creationId xmlns:a16="http://schemas.microsoft.com/office/drawing/2014/main" id="{FC959302-F6EE-265B-3DE7-2E67980C65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2557463" y="1801813"/>
              <a:ext cx="465137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Norton</a:t>
              </a:r>
              <a:endParaRPr lang="en-US" altLang="en-US" sz="2400" dirty="0"/>
            </a:p>
          </p:txBody>
        </p:sp>
        <p:sp>
          <p:nvSpPr>
            <p:cNvPr id="102" name="Rectangle 211">
              <a:extLst>
                <a:ext uri="{FF2B5EF4-FFF2-40B4-BE49-F238E27FC236}">
                  <a16:creationId xmlns:a16="http://schemas.microsoft.com/office/drawing/2014/main" id="{39A467B0-5E3A-6FA3-91BA-E8636E6C2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525" y="1804988"/>
              <a:ext cx="268288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Decatur</a:t>
              </a:r>
              <a:endParaRPr lang="en-US" altLang="en-US" sz="2400" dirty="0"/>
            </a:p>
          </p:txBody>
        </p:sp>
        <p:sp>
          <p:nvSpPr>
            <p:cNvPr id="103" name="Rectangle 212">
              <a:extLst>
                <a:ext uri="{FF2B5EF4-FFF2-40B4-BE49-F238E27FC236}">
                  <a16:creationId xmlns:a16="http://schemas.microsoft.com/office/drawing/2014/main" id="{C041A9A9-4AB2-1596-6884-B7EB08C6E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13" y="1773238"/>
              <a:ext cx="40876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Washington</a:t>
              </a:r>
              <a:endParaRPr lang="en-US" altLang="en-US" sz="2400" dirty="0"/>
            </a:p>
          </p:txBody>
        </p:sp>
        <p:sp>
          <p:nvSpPr>
            <p:cNvPr id="104" name="Rectangle 213">
              <a:extLst>
                <a:ext uri="{FF2B5EF4-FFF2-40B4-BE49-F238E27FC236}">
                  <a16:creationId xmlns:a16="http://schemas.microsoft.com/office/drawing/2014/main" id="{F820585E-8D22-99EE-0A1E-6F4395429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1913" y="1714500"/>
              <a:ext cx="302968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Republic</a:t>
              </a:r>
              <a:endParaRPr lang="en-US" altLang="en-US" sz="2400" dirty="0"/>
            </a:p>
          </p:txBody>
        </p:sp>
        <p:sp>
          <p:nvSpPr>
            <p:cNvPr id="105" name="Rectangle 214">
              <a:extLst>
                <a:ext uri="{FF2B5EF4-FFF2-40B4-BE49-F238E27FC236}">
                  <a16:creationId xmlns:a16="http://schemas.microsoft.com/office/drawing/2014/main" id="{11B82609-38A6-25EF-7AEA-1ED56CE37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250" y="1806575"/>
              <a:ext cx="19526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Smith</a:t>
              </a:r>
              <a:endParaRPr lang="en-US" altLang="en-US" sz="2400" dirty="0"/>
            </a:p>
          </p:txBody>
        </p:sp>
        <p:sp>
          <p:nvSpPr>
            <p:cNvPr id="106" name="Rectangle 215">
              <a:extLst>
                <a:ext uri="{FF2B5EF4-FFF2-40B4-BE49-F238E27FC236}">
                  <a16:creationId xmlns:a16="http://schemas.microsoft.com/office/drawing/2014/main" id="{85A12DDC-8D1A-7AD3-4763-65A47F54C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2313" y="1811338"/>
              <a:ext cx="216406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Jewell</a:t>
              </a:r>
              <a:endParaRPr lang="en-US" altLang="en-US" sz="2400" dirty="0"/>
            </a:p>
          </p:txBody>
        </p:sp>
        <p:sp>
          <p:nvSpPr>
            <p:cNvPr id="107" name="Rectangle 216">
              <a:extLst>
                <a:ext uri="{FF2B5EF4-FFF2-40B4-BE49-F238E27FC236}">
                  <a16:creationId xmlns:a16="http://schemas.microsoft.com/office/drawing/2014/main" id="{C386A90A-57CA-4C6C-2CEA-3CD7F0ABD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3" y="1804988"/>
              <a:ext cx="2698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Rawlins</a:t>
              </a:r>
              <a:endParaRPr lang="en-US" altLang="en-US" sz="2400" dirty="0"/>
            </a:p>
          </p:txBody>
        </p:sp>
        <p:sp>
          <p:nvSpPr>
            <p:cNvPr id="108" name="Rectangle 217">
              <a:extLst>
                <a:ext uri="{FF2B5EF4-FFF2-40B4-BE49-F238E27FC236}">
                  <a16:creationId xmlns:a16="http://schemas.microsoft.com/office/drawing/2014/main" id="{C504B3AA-624F-F492-2EAB-06B8DE3EC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213" y="1792288"/>
              <a:ext cx="354264" cy="92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dirty="0">
                  <a:solidFill>
                    <a:srgbClr val="000000"/>
                  </a:solidFill>
                  <a:latin typeface="Arial" panose="020B0604020202020204" pitchFamily="34" charset="0"/>
                </a:rPr>
                <a:t>Cheyenne</a:t>
              </a:r>
              <a:endParaRPr lang="en-US" altLang="en-US" sz="2400" dirty="0"/>
            </a:p>
          </p:txBody>
        </p:sp>
      </p:grpSp>
      <p:sp>
        <p:nvSpPr>
          <p:cNvPr id="214" name="TextBox 213">
            <a:extLst>
              <a:ext uri="{FF2B5EF4-FFF2-40B4-BE49-F238E27FC236}">
                <a16:creationId xmlns:a16="http://schemas.microsoft.com/office/drawing/2014/main" id="{C63E7827-BB5E-C5F5-A535-6A5EC070669F}"/>
              </a:ext>
            </a:extLst>
          </p:cNvPr>
          <p:cNvSpPr txBox="1"/>
          <p:nvPr/>
        </p:nvSpPr>
        <p:spPr>
          <a:xfrm>
            <a:off x="630579" y="612752"/>
            <a:ext cx="107862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West (Tara, Stephanie K, Jenny)            North Central (Sabina, Rachel, Ingrid, Jen, Sarah S.)           South (Erin, Wiggins, Rebecca V., Tanisha         Northeast (Christie, </a:t>
            </a:r>
            <a:r>
              <a:rPr lang="en-US" sz="1100"/>
              <a:t>Rebecca B., </a:t>
            </a:r>
            <a:r>
              <a:rPr lang="en-US" sz="1100" dirty="0"/>
              <a:t>Joni) 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BEA4DBAB-3F58-6585-772D-60C0798553B4}"/>
              </a:ext>
            </a:extLst>
          </p:cNvPr>
          <p:cNvSpPr/>
          <p:nvPr/>
        </p:nvSpPr>
        <p:spPr>
          <a:xfrm>
            <a:off x="511728" y="654654"/>
            <a:ext cx="162293" cy="1778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348B9C70-A12D-6E40-6C5B-614FD6357B81}"/>
              </a:ext>
            </a:extLst>
          </p:cNvPr>
          <p:cNvSpPr/>
          <p:nvPr/>
        </p:nvSpPr>
        <p:spPr>
          <a:xfrm>
            <a:off x="2687264" y="654654"/>
            <a:ext cx="162293" cy="17780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432C9758-47BF-A908-E84C-9AF1B039D4C5}"/>
              </a:ext>
            </a:extLst>
          </p:cNvPr>
          <p:cNvSpPr/>
          <p:nvPr/>
        </p:nvSpPr>
        <p:spPr>
          <a:xfrm>
            <a:off x="5920142" y="654654"/>
            <a:ext cx="162293" cy="177806"/>
          </a:xfrm>
          <a:prstGeom prst="rect">
            <a:avLst/>
          </a:prstGeom>
          <a:solidFill>
            <a:srgbClr val="C775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E551986-E9EE-93C3-81CF-F429FC93CC23}"/>
              </a:ext>
            </a:extLst>
          </p:cNvPr>
          <p:cNvSpPr/>
          <p:nvPr/>
        </p:nvSpPr>
        <p:spPr>
          <a:xfrm>
            <a:off x="8526778" y="654654"/>
            <a:ext cx="162293" cy="177806"/>
          </a:xfrm>
          <a:prstGeom prst="rect">
            <a:avLst/>
          </a:prstGeom>
          <a:solidFill>
            <a:srgbClr val="F5559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9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AC3A37-E613-DB39-F113-C2F51300F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3528"/>
              </p:ext>
            </p:extLst>
          </p:nvPr>
        </p:nvGraphicFramePr>
        <p:xfrm>
          <a:off x="1614620" y="643466"/>
          <a:ext cx="8962761" cy="5571071"/>
        </p:xfrm>
        <a:graphic>
          <a:graphicData uri="http://schemas.openxmlformats.org/drawingml/2006/table">
            <a:tbl>
              <a:tblPr firstRow="1" firstCol="1" bandRow="1"/>
              <a:tblGrid>
                <a:gridCol w="3040853">
                  <a:extLst>
                    <a:ext uri="{9D8B030D-6E8A-4147-A177-3AD203B41FA5}">
                      <a16:colId xmlns:a16="http://schemas.microsoft.com/office/drawing/2014/main" val="3197547902"/>
                    </a:ext>
                  </a:extLst>
                </a:gridCol>
                <a:gridCol w="2876355">
                  <a:extLst>
                    <a:ext uri="{9D8B030D-6E8A-4147-A177-3AD203B41FA5}">
                      <a16:colId xmlns:a16="http://schemas.microsoft.com/office/drawing/2014/main" val="3067045923"/>
                    </a:ext>
                  </a:extLst>
                </a:gridCol>
                <a:gridCol w="3045553">
                  <a:extLst>
                    <a:ext uri="{9D8B030D-6E8A-4147-A177-3AD203B41FA5}">
                      <a16:colId xmlns:a16="http://schemas.microsoft.com/office/drawing/2014/main" val="3715712011"/>
                    </a:ext>
                  </a:extLst>
                </a:gridCol>
              </a:tblGrid>
              <a:tr h="465603"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2E74B5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West Region</a:t>
                      </a:r>
                      <a:endParaRPr lang="en-US" sz="2600" b="0" i="0" u="none" strike="noStrike">
                        <a:effectLst/>
                        <a:highlight>
                          <a:srgbClr val="2E74B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35358" marR="135358" marT="67679" marB="676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78932"/>
                  </a:ext>
                </a:extLst>
              </a:tr>
              <a:tr h="62898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Stephanie Keller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stephkeller@ksu.edu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Jenny Wright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jennywright@ksu.edu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 Witthuhn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twitthuhn@ksu.edu</a:t>
                      </a:r>
                      <a:endParaRPr lang="en-US" sz="2600" b="0" i="0" u="none" strike="noStrike">
                        <a:effectLst/>
                        <a:highlight>
                          <a:srgbClr val="DEEAF6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75509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Stanton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Morton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Decatur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463899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Cheyanne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Norton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197552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Rawlins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Stevens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Sheridan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52923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Sherman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Haskell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Graham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737624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Seward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509417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Wallace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Gray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Trego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498890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Meade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254243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Greeley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Ford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Ness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395866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Wichita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Clark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Hodgeman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699081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Kiowa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Pawnee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81906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Hamilton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Commanche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Edwards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113112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Kearny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Pratt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Stafford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03644"/>
                  </a:ext>
                </a:extLst>
              </a:tr>
              <a:tr h="34434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Barber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519" marR="101519" marT="141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3119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A6C05E-FA55-E293-1A27-92FF7203D003}"/>
              </a:ext>
            </a:extLst>
          </p:cNvPr>
          <p:cNvSpPr txBox="1"/>
          <p:nvPr/>
        </p:nvSpPr>
        <p:spPr>
          <a:xfrm>
            <a:off x="1528894" y="6214534"/>
            <a:ext cx="609460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**Finney – Stephanie K, Jenny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8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4E7BE7-C389-3A30-DAB1-B16A15718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48899"/>
              </p:ext>
            </p:extLst>
          </p:nvPr>
        </p:nvGraphicFramePr>
        <p:xfrm>
          <a:off x="1263327" y="1582335"/>
          <a:ext cx="9665346" cy="3693329"/>
        </p:xfrm>
        <a:graphic>
          <a:graphicData uri="http://schemas.openxmlformats.org/drawingml/2006/table">
            <a:tbl>
              <a:tblPr firstRow="1" firstCol="1" bandRow="1"/>
              <a:tblGrid>
                <a:gridCol w="2030599">
                  <a:extLst>
                    <a:ext uri="{9D8B030D-6E8A-4147-A177-3AD203B41FA5}">
                      <a16:colId xmlns:a16="http://schemas.microsoft.com/office/drawing/2014/main" val="558557491"/>
                    </a:ext>
                  </a:extLst>
                </a:gridCol>
                <a:gridCol w="1754240">
                  <a:extLst>
                    <a:ext uri="{9D8B030D-6E8A-4147-A177-3AD203B41FA5}">
                      <a16:colId xmlns:a16="http://schemas.microsoft.com/office/drawing/2014/main" val="451507994"/>
                    </a:ext>
                  </a:extLst>
                </a:gridCol>
                <a:gridCol w="1974180">
                  <a:extLst>
                    <a:ext uri="{9D8B030D-6E8A-4147-A177-3AD203B41FA5}">
                      <a16:colId xmlns:a16="http://schemas.microsoft.com/office/drawing/2014/main" val="884266733"/>
                    </a:ext>
                  </a:extLst>
                </a:gridCol>
                <a:gridCol w="1979540">
                  <a:extLst>
                    <a:ext uri="{9D8B030D-6E8A-4147-A177-3AD203B41FA5}">
                      <a16:colId xmlns:a16="http://schemas.microsoft.com/office/drawing/2014/main" val="535248291"/>
                    </a:ext>
                  </a:extLst>
                </a:gridCol>
                <a:gridCol w="1926787">
                  <a:extLst>
                    <a:ext uri="{9D8B030D-6E8A-4147-A177-3AD203B41FA5}">
                      <a16:colId xmlns:a16="http://schemas.microsoft.com/office/drawing/2014/main" val="4128187509"/>
                    </a:ext>
                  </a:extLst>
                </a:gridCol>
              </a:tblGrid>
              <a:tr h="401836">
                <a:tc gridSpan="5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538135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 Central Region</a:t>
                      </a:r>
                      <a:endParaRPr lang="en-US" sz="2900" b="0" i="0" u="none" strike="noStrike" dirty="0">
                        <a:effectLst/>
                        <a:highlight>
                          <a:srgbClr val="53813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47273" marR="147273" marT="73637" marB="736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1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608194"/>
                  </a:ext>
                </a:extLst>
              </a:tr>
              <a:tr h="572591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Sabina Hoffman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sabinae@ksu.edu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Rachel Jury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rjury@ksu.edu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Ingrid Pohl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ingridp@ksu.edu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 Pishny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jpishny@ksu.edu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Skiles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sjkuhn@ksu.edu</a:t>
                      </a:r>
                      <a:endParaRPr lang="en-US" sz="2900" b="0" i="0" u="none" strike="noStrike">
                        <a:effectLst/>
                        <a:highlight>
                          <a:srgbClr val="E2EFD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71833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Phillips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Jewell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Saline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Chase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225870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Rooks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Mitchell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Marshall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947730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Ellis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Lincoln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McPherson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Nemaha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Osage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93895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Rush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Ellsworth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Brown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Coffee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8196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Smith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Republic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Dickinson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517447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Osborne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Cloud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Clay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Pottawatomie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785586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Russell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Ottawa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Geary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Wabaunsee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098423"/>
                  </a:ext>
                </a:extLst>
              </a:tr>
              <a:tr h="3001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Barton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Morris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Shawnee</a:t>
                      </a:r>
                      <a:endParaRPr lang="en-US" sz="2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455" marR="110455" marT="153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1633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7C4F663-8E91-8C93-BB87-845CB8FE7E4A}"/>
              </a:ext>
            </a:extLst>
          </p:cNvPr>
          <p:cNvSpPr txBox="1"/>
          <p:nvPr/>
        </p:nvSpPr>
        <p:spPr>
          <a:xfrm>
            <a:off x="1193334" y="5340569"/>
            <a:ext cx="609460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**Saline – Rachel, Ingrid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1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AF580C1-96AC-D13D-9679-8D2744634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892553"/>
              </p:ext>
            </p:extLst>
          </p:nvPr>
        </p:nvGraphicFramePr>
        <p:xfrm>
          <a:off x="1991336" y="1680525"/>
          <a:ext cx="8209327" cy="2703881"/>
        </p:xfrm>
        <a:graphic>
          <a:graphicData uri="http://schemas.openxmlformats.org/drawingml/2006/table">
            <a:tbl>
              <a:tblPr firstRow="1" firstCol="1" bandRow="1"/>
              <a:tblGrid>
                <a:gridCol w="2834494">
                  <a:extLst>
                    <a:ext uri="{9D8B030D-6E8A-4147-A177-3AD203B41FA5}">
                      <a16:colId xmlns:a16="http://schemas.microsoft.com/office/drawing/2014/main" val="3198979759"/>
                    </a:ext>
                  </a:extLst>
                </a:gridCol>
                <a:gridCol w="2795916">
                  <a:extLst>
                    <a:ext uri="{9D8B030D-6E8A-4147-A177-3AD203B41FA5}">
                      <a16:colId xmlns:a16="http://schemas.microsoft.com/office/drawing/2014/main" val="1429982925"/>
                    </a:ext>
                  </a:extLst>
                </a:gridCol>
                <a:gridCol w="2578917">
                  <a:extLst>
                    <a:ext uri="{9D8B030D-6E8A-4147-A177-3AD203B41FA5}">
                      <a16:colId xmlns:a16="http://schemas.microsoft.com/office/drawing/2014/main" val="218916290"/>
                    </a:ext>
                  </a:extLst>
                </a:gridCol>
              </a:tblGrid>
              <a:tr h="625268"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AC0035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Northeast Region</a:t>
                      </a:r>
                      <a:endParaRPr lang="en-US" sz="2400" b="0" i="0" u="none" strike="noStrike" dirty="0">
                        <a:effectLst/>
                        <a:highlight>
                          <a:srgbClr val="AC0035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1605" marR="121605" marT="60802" marB="6080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00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20706"/>
                  </a:ext>
                </a:extLst>
              </a:tr>
              <a:tr h="67746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Joni Breidenthal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jonibreidenthal@ksu.edu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Rebecca Benson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rebeccabenson@ksu.edu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Christie Anderson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sng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1D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candersonku@ksu.edu</a:t>
                      </a:r>
                      <a:endParaRPr lang="en-US" sz="2400" b="0" i="0" u="none" strike="noStrike">
                        <a:effectLst/>
                        <a:highlight>
                          <a:srgbClr val="FFD1D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22289"/>
                  </a:ext>
                </a:extLst>
              </a:tr>
              <a:tr h="467050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Johnson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Leavenworth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Jefferson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651401"/>
                  </a:ext>
                </a:extLst>
              </a:tr>
              <a:tr h="467050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Wyandotte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Atchison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Douglas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815492"/>
                  </a:ext>
                </a:extLst>
              </a:tr>
              <a:tr h="467050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Miami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Doniphan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Franklin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204" marR="91204" marT="1266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9679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A80769-803F-9D57-0BB6-0A3D74656F13}"/>
              </a:ext>
            </a:extLst>
          </p:cNvPr>
          <p:cNvSpPr txBox="1"/>
          <p:nvPr/>
        </p:nvSpPr>
        <p:spPr>
          <a:xfrm>
            <a:off x="1988191" y="4384406"/>
            <a:ext cx="348982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800" b="1" i="0" u="none" strike="noStrike" kern="1200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**Johnson – Joni, Rebecca, Christie</a:t>
            </a:r>
            <a:endParaRPr kumimoji="0" lang="en-US" altLang="en-US" sz="1800" b="0" i="0" u="none" strike="noStrike" kern="1200" cap="none" normalizeH="0" baseline="0" dirty="0">
              <a:ln>
                <a:noFill/>
              </a:ln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376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9642F0-0787-3A68-027B-A5B0325D3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73403"/>
              </p:ext>
            </p:extLst>
          </p:nvPr>
        </p:nvGraphicFramePr>
        <p:xfrm>
          <a:off x="2421009" y="1271143"/>
          <a:ext cx="7349981" cy="4163719"/>
        </p:xfrm>
        <a:graphic>
          <a:graphicData uri="http://schemas.openxmlformats.org/drawingml/2006/table">
            <a:tbl>
              <a:tblPr firstRow="1" firstCol="1" bandRow="1"/>
              <a:tblGrid>
                <a:gridCol w="1291932">
                  <a:extLst>
                    <a:ext uri="{9D8B030D-6E8A-4147-A177-3AD203B41FA5}">
                      <a16:colId xmlns:a16="http://schemas.microsoft.com/office/drawing/2014/main" val="1047165047"/>
                    </a:ext>
                  </a:extLst>
                </a:gridCol>
                <a:gridCol w="2260880">
                  <a:extLst>
                    <a:ext uri="{9D8B030D-6E8A-4147-A177-3AD203B41FA5}">
                      <a16:colId xmlns:a16="http://schemas.microsoft.com/office/drawing/2014/main" val="4061393945"/>
                    </a:ext>
                  </a:extLst>
                </a:gridCol>
                <a:gridCol w="1466913">
                  <a:extLst>
                    <a:ext uri="{9D8B030D-6E8A-4147-A177-3AD203B41FA5}">
                      <a16:colId xmlns:a16="http://schemas.microsoft.com/office/drawing/2014/main" val="1997630602"/>
                    </a:ext>
                  </a:extLst>
                </a:gridCol>
                <a:gridCol w="2330256">
                  <a:extLst>
                    <a:ext uri="{9D8B030D-6E8A-4147-A177-3AD203B41FA5}">
                      <a16:colId xmlns:a16="http://schemas.microsoft.com/office/drawing/2014/main" val="1848457911"/>
                    </a:ext>
                  </a:extLst>
                </a:gridCol>
              </a:tblGrid>
              <a:tr h="268505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South Region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555910"/>
                  </a:ext>
                </a:extLst>
              </a:tr>
              <a:tr h="4046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Jett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ejett@ksu.edu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Stephanie Wiggins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stephaniewiggins@ksu.edu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Rebecca Vitelli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rlvitelli@ksu.edu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Tanisha McCorkle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tanishamccorkle@ksu.edu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2422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Sedgwick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Sumner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Greenwood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669327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Cowley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806758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Harper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Chautauqua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Butler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Woodson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99662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860085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Montgomery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065790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506725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613619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Neosho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264856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Labette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577263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112813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Bourbon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053725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Crawford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66842"/>
                  </a:ext>
                </a:extLst>
              </a:tr>
              <a:tr h="268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Cherokee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522100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3CD7F52D-E05D-6A45-8692-72008CF4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1009" y="5511932"/>
            <a:ext cx="26466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**Sedgwick – Erin, Wiggins, Rebecca 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4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B30DAC32F9134F981E16E6DFC8EA44" ma:contentTypeVersion="15" ma:contentTypeDescription="Create a new document." ma:contentTypeScope="" ma:versionID="84f9b393f2c1bab32bc659198b050c09">
  <xsd:schema xmlns:xsd="http://www.w3.org/2001/XMLSchema" xmlns:xs="http://www.w3.org/2001/XMLSchema" xmlns:p="http://schemas.microsoft.com/office/2006/metadata/properties" xmlns:ns2="c173e572-d94e-4452-b86d-85f98cef49a4" xmlns:ns3="a0859af8-fbc2-4e87-bf01-060c38596806" targetNamespace="http://schemas.microsoft.com/office/2006/metadata/properties" ma:root="true" ma:fieldsID="02ee53bb2a5c2c50a5cafe129cdc1a9b" ns2:_="" ns3:_="">
    <xsd:import namespace="c173e572-d94e-4452-b86d-85f98cef49a4"/>
    <xsd:import namespace="a0859af8-fbc2-4e87-bf01-060c385968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3e572-d94e-4452-b86d-85f98cef49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8ed7cba-b263-44e1-aaea-116db9091a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59af8-fbc2-4e87-bf01-060c3859680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9261774-de9d-47e8-af5c-6fb884b4a545}" ma:internalName="TaxCatchAll" ma:showField="CatchAllData" ma:web="a0859af8-fbc2-4e87-bf01-060c38596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3e572-d94e-4452-b86d-85f98cef49a4">
      <Terms xmlns="http://schemas.microsoft.com/office/infopath/2007/PartnerControls"/>
    </lcf76f155ced4ddcb4097134ff3c332f>
    <TaxCatchAll xmlns="a0859af8-fbc2-4e87-bf01-060c38596806" xsi:nil="true"/>
  </documentManagement>
</p:properties>
</file>

<file path=customXml/itemProps1.xml><?xml version="1.0" encoding="utf-8"?>
<ds:datastoreItem xmlns:ds="http://schemas.openxmlformats.org/officeDocument/2006/customXml" ds:itemID="{3D27EEAE-DF04-4EA6-8FFF-A5AC709E3FE5}"/>
</file>

<file path=customXml/itemProps2.xml><?xml version="1.0" encoding="utf-8"?>
<ds:datastoreItem xmlns:ds="http://schemas.openxmlformats.org/officeDocument/2006/customXml" ds:itemID="{5AD1F59D-1355-4218-AF8A-B2AAAF336980}"/>
</file>

<file path=customXml/itemProps3.xml><?xml version="1.0" encoding="utf-8"?>
<ds:datastoreItem xmlns:ds="http://schemas.openxmlformats.org/officeDocument/2006/customXml" ds:itemID="{88979B89-8D04-4613-841E-969687A8BB94}"/>
</file>

<file path=docProps/app.xml><?xml version="1.0" encoding="utf-8"?>
<Properties xmlns="http://schemas.openxmlformats.org/officeDocument/2006/extended-properties" xmlns:vt="http://schemas.openxmlformats.org/officeDocument/2006/docPropsVTypes">
  <TotalTime>4943</TotalTime>
  <Words>438</Words>
  <Application>Microsoft Office PowerPoint</Application>
  <PresentationFormat>Widescreen</PresentationFormat>
  <Paragraphs>292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Sorrels</dc:creator>
  <cp:lastModifiedBy>Andrea Sorrels</cp:lastModifiedBy>
  <cp:revision>6</cp:revision>
  <dcterms:created xsi:type="dcterms:W3CDTF">2024-06-23T19:39:01Z</dcterms:created>
  <dcterms:modified xsi:type="dcterms:W3CDTF">2024-07-16T18:45:03Z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0x01010022B30DAC32F9134F981E16E6DFC8EA44</vt:lpwstr>
  </property>
</Properties>
</file>